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495" r:id="rId2"/>
    <p:sldId id="502" r:id="rId3"/>
    <p:sldId id="257" r:id="rId4"/>
    <p:sldId id="501" r:id="rId5"/>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6" autoAdjust="0"/>
    <p:restoredTop sz="94660"/>
  </p:normalViewPr>
  <p:slideViewPr>
    <p:cSldViewPr snapToGrid="0">
      <p:cViewPr varScale="1">
        <p:scale>
          <a:sx n="57" d="100"/>
          <a:sy n="57" d="100"/>
        </p:scale>
        <p:origin x="62" y="150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C518EF-B7E6-4969-BA41-1EE76DF2DD5E}" type="doc">
      <dgm:prSet loTypeId="urn:microsoft.com/office/officeart/2005/8/layout/hierarchy2" loCatId="hierarchy" qsTypeId="urn:microsoft.com/office/officeart/2005/8/quickstyle/simple2" qsCatId="simple" csTypeId="urn:microsoft.com/office/officeart/2005/8/colors/accent1_2" csCatId="accent1" phldr="1"/>
      <dgm:spPr/>
      <dgm:t>
        <a:bodyPr/>
        <a:lstStyle/>
        <a:p>
          <a:endParaRPr lang="nb-NO"/>
        </a:p>
      </dgm:t>
    </dgm:pt>
    <dgm:pt modelId="{2CB3109A-EFED-4236-A3C7-5D166E9D4205}">
      <dgm:prSet phldrT="[Tekst]" custT="1"/>
      <dgm:spPr>
        <a:noFill/>
        <a:ln w="19050" cap="flat" cmpd="sng" algn="ctr">
          <a:solidFill>
            <a:srgbClr val="0070C0"/>
          </a:solidFill>
          <a:prstDash val="solid"/>
          <a:miter lim="800000"/>
        </a:ln>
        <a:effectLst/>
      </dgm:spPr>
      <dgm:t>
        <a:bodyPr spcFirstLastPara="0" vert="horz" wrap="square" lIns="4445" tIns="4445" rIns="4445" bIns="4445" numCol="1" spcCol="1270" anchor="ctr" anchorCtr="0"/>
        <a:lstStyle/>
        <a:p>
          <a:pPr marL="0" lvl="0" indent="0" algn="ctr" defTabSz="311150">
            <a:lnSpc>
              <a:spcPct val="90000"/>
            </a:lnSpc>
            <a:spcBef>
              <a:spcPct val="0"/>
            </a:spcBef>
            <a:spcAft>
              <a:spcPct val="35000"/>
            </a:spcAft>
            <a:buNone/>
          </a:pPr>
          <a:r>
            <a:rPr lang="nb-NO" sz="700" kern="1200" dirty="0">
              <a:solidFill>
                <a:prstClr val="black"/>
              </a:solidFill>
              <a:latin typeface="Calibri" panose="020F0502020204030204"/>
              <a:ea typeface="+mn-ea"/>
              <a:cs typeface="+mn-cs"/>
            </a:rPr>
            <a:t>Faktor som må adresseres for å kunne oppnå resultatmålet</a:t>
          </a:r>
        </a:p>
      </dgm:t>
    </dgm:pt>
    <dgm:pt modelId="{BD0A7A4B-489F-45C2-ADDD-2555FD7BF766}" type="parTrans" cxnId="{13A7837B-C658-4C6D-BBC3-0C9AAF8352BB}">
      <dgm:prSet/>
      <dgm:spPr/>
      <dgm:t>
        <a:bodyPr/>
        <a:lstStyle/>
        <a:p>
          <a:endParaRPr lang="nb-NO"/>
        </a:p>
      </dgm:t>
    </dgm:pt>
    <dgm:pt modelId="{D1C92D09-FDCE-4ED4-86FB-0B1A4C2953F0}" type="sibTrans" cxnId="{13A7837B-C658-4C6D-BBC3-0C9AAF8352BB}">
      <dgm:prSet/>
      <dgm:spPr/>
      <dgm:t>
        <a:bodyPr/>
        <a:lstStyle/>
        <a:p>
          <a:endParaRPr lang="nb-NO"/>
        </a:p>
      </dgm:t>
    </dgm:pt>
    <dgm:pt modelId="{0F8E2E11-428A-4D3D-9EDF-FB0433DDAB58}">
      <dgm:prSet phldrT="[Tekst]"/>
      <dgm:spPr>
        <a:noFill/>
        <a:ln>
          <a:solidFill>
            <a:srgbClr val="0070C0"/>
          </a:solidFill>
        </a:ln>
      </dgm:spPr>
      <dgm:t>
        <a:bodyPr/>
        <a:lstStyle/>
        <a:p>
          <a:r>
            <a:rPr lang="nb-NO" dirty="0">
              <a:solidFill>
                <a:schemeClr val="tx1"/>
              </a:solidFill>
            </a:rPr>
            <a:t>Tiltak</a:t>
          </a:r>
        </a:p>
      </dgm:t>
    </dgm:pt>
    <dgm:pt modelId="{D0B48517-F502-4DA6-A3DB-B2D986B766DA}" type="parTrans" cxnId="{14BAFD7F-69EF-451D-AA7F-E3FB33C0E2E5}">
      <dgm:prSet/>
      <dgm:spPr>
        <a:ln>
          <a:solidFill>
            <a:srgbClr val="0070C0"/>
          </a:solidFill>
        </a:ln>
      </dgm:spPr>
      <dgm:t>
        <a:bodyPr/>
        <a:lstStyle/>
        <a:p>
          <a:endParaRPr lang="nb-NO"/>
        </a:p>
      </dgm:t>
    </dgm:pt>
    <dgm:pt modelId="{4F7EB9DE-21DB-44FB-96DF-37CDC42007BF}" type="sibTrans" cxnId="{14BAFD7F-69EF-451D-AA7F-E3FB33C0E2E5}">
      <dgm:prSet/>
      <dgm:spPr/>
      <dgm:t>
        <a:bodyPr/>
        <a:lstStyle/>
        <a:p>
          <a:endParaRPr lang="nb-NO"/>
        </a:p>
      </dgm:t>
    </dgm:pt>
    <dgm:pt modelId="{84FA358F-7C4B-420A-A141-C5EF85251EB2}">
      <dgm:prSet phldrT="[Tekst]" custT="1"/>
      <dgm:spPr>
        <a:noFill/>
        <a:ln w="19050" cap="flat" cmpd="sng" algn="ctr">
          <a:solidFill>
            <a:srgbClr val="0070C0"/>
          </a:solidFill>
          <a:prstDash val="solid"/>
          <a:miter lim="800000"/>
        </a:ln>
        <a:effectLst/>
      </dgm:spPr>
      <dgm:t>
        <a:bodyPr spcFirstLastPara="0" vert="horz" wrap="square" lIns="4445" tIns="4445" rIns="4445" bIns="4445" numCol="1" spcCol="1270" anchor="ctr" anchorCtr="0"/>
        <a:lstStyle/>
        <a:p>
          <a:pPr marL="0" lvl="0" indent="0" algn="ctr" defTabSz="311150">
            <a:lnSpc>
              <a:spcPct val="90000"/>
            </a:lnSpc>
            <a:spcBef>
              <a:spcPct val="0"/>
            </a:spcBef>
            <a:spcAft>
              <a:spcPct val="35000"/>
            </a:spcAft>
            <a:buNone/>
          </a:pPr>
          <a:r>
            <a:rPr lang="nb-NO" sz="700" kern="1200" dirty="0">
              <a:solidFill>
                <a:prstClr val="black"/>
              </a:solidFill>
              <a:latin typeface="Calibri" panose="020F0502020204030204"/>
              <a:ea typeface="+mn-ea"/>
              <a:cs typeface="+mn-cs"/>
            </a:rPr>
            <a:t>Tiltak</a:t>
          </a:r>
        </a:p>
      </dgm:t>
    </dgm:pt>
    <dgm:pt modelId="{7EFB7F81-0C0C-4AD6-9A1E-33BC9B0CDAD7}" type="parTrans" cxnId="{5FEFA62A-244E-49FF-A8A7-3F9EF6EBB17D}">
      <dgm:prSet/>
      <dgm:spPr>
        <a:ln>
          <a:solidFill>
            <a:srgbClr val="0070C0"/>
          </a:solidFill>
        </a:ln>
      </dgm:spPr>
      <dgm:t>
        <a:bodyPr/>
        <a:lstStyle/>
        <a:p>
          <a:endParaRPr lang="nb-NO"/>
        </a:p>
      </dgm:t>
    </dgm:pt>
    <dgm:pt modelId="{734D5E59-0EE0-400E-9982-4C31DE1EEAFA}" type="sibTrans" cxnId="{5FEFA62A-244E-49FF-A8A7-3F9EF6EBB17D}">
      <dgm:prSet/>
      <dgm:spPr/>
      <dgm:t>
        <a:bodyPr/>
        <a:lstStyle/>
        <a:p>
          <a:endParaRPr lang="nb-NO"/>
        </a:p>
      </dgm:t>
    </dgm:pt>
    <dgm:pt modelId="{57DEE56D-6B4D-4E3B-94E5-97F153F5155C}">
      <dgm:prSet phldrT="[Tekst]"/>
      <dgm:spPr>
        <a:noFill/>
        <a:ln>
          <a:solidFill>
            <a:srgbClr val="0070C0"/>
          </a:solidFill>
        </a:ln>
      </dgm:spPr>
      <dgm:t>
        <a:bodyPr/>
        <a:lstStyle/>
        <a:p>
          <a:r>
            <a:rPr lang="nb-NO" dirty="0">
              <a:solidFill>
                <a:schemeClr val="tx1"/>
              </a:solidFill>
            </a:rPr>
            <a:t>Spesifikt område hvor det planlegges  spesifikke endringer eller intervensjoner. Bør være prosessforandringer som antas å påvirke </a:t>
          </a:r>
          <a:r>
            <a:rPr lang="nb-NO" dirty="0" err="1">
              <a:solidFill>
                <a:schemeClr val="tx1"/>
              </a:solidFill>
            </a:rPr>
            <a:t>resutatmålet</a:t>
          </a:r>
          <a:endParaRPr lang="nb-NO" dirty="0">
            <a:solidFill>
              <a:schemeClr val="tx1"/>
            </a:solidFill>
          </a:endParaRPr>
        </a:p>
      </dgm:t>
    </dgm:pt>
    <dgm:pt modelId="{A15B1C79-C3BC-4AF4-9008-8C51E53A95FA}" type="parTrans" cxnId="{324DEBE5-9631-4FF5-9190-AC813979BABE}">
      <dgm:prSet/>
      <dgm:spPr>
        <a:ln>
          <a:solidFill>
            <a:srgbClr val="0070C0"/>
          </a:solidFill>
        </a:ln>
      </dgm:spPr>
      <dgm:t>
        <a:bodyPr/>
        <a:lstStyle/>
        <a:p>
          <a:endParaRPr lang="nb-NO"/>
        </a:p>
      </dgm:t>
    </dgm:pt>
    <dgm:pt modelId="{13593E7D-5212-4D0A-A5EF-8A850B5A39A6}" type="sibTrans" cxnId="{324DEBE5-9631-4FF5-9190-AC813979BABE}">
      <dgm:prSet/>
      <dgm:spPr/>
      <dgm:t>
        <a:bodyPr/>
        <a:lstStyle/>
        <a:p>
          <a:endParaRPr lang="nb-NO"/>
        </a:p>
      </dgm:t>
    </dgm:pt>
    <dgm:pt modelId="{959C875C-F161-47AF-8D63-98243F585727}">
      <dgm:prSet phldrT="[Tekst]"/>
      <dgm:spPr>
        <a:noFill/>
        <a:ln>
          <a:solidFill>
            <a:srgbClr val="0070C0"/>
          </a:solidFill>
        </a:ln>
      </dgm:spPr>
      <dgm:t>
        <a:bodyPr/>
        <a:lstStyle/>
        <a:p>
          <a:r>
            <a:rPr lang="nb-NO" dirty="0">
              <a:solidFill>
                <a:schemeClr val="tx1"/>
              </a:solidFill>
            </a:rPr>
            <a:t>Spesifikt område hvor det planlegges  spesifikke endringer eller intervensjoner. Bør være prosessforandringer som antas å påvirke </a:t>
          </a:r>
          <a:r>
            <a:rPr lang="nb-NO" dirty="0" err="1">
              <a:solidFill>
                <a:schemeClr val="tx1"/>
              </a:solidFill>
            </a:rPr>
            <a:t>resutatmålet</a:t>
          </a:r>
          <a:endParaRPr lang="nb-NO" dirty="0">
            <a:solidFill>
              <a:schemeClr val="tx1"/>
            </a:solidFill>
          </a:endParaRPr>
        </a:p>
      </dgm:t>
    </dgm:pt>
    <dgm:pt modelId="{0AB9A0AF-92B6-472D-9916-501693A94987}" type="parTrans" cxnId="{DFD4AE9D-961C-4697-B628-27F6972B7525}">
      <dgm:prSet/>
      <dgm:spPr>
        <a:ln>
          <a:solidFill>
            <a:srgbClr val="0070C0"/>
          </a:solidFill>
        </a:ln>
      </dgm:spPr>
      <dgm:t>
        <a:bodyPr/>
        <a:lstStyle/>
        <a:p>
          <a:endParaRPr lang="nb-NO"/>
        </a:p>
      </dgm:t>
    </dgm:pt>
    <dgm:pt modelId="{A06E6BF5-A84E-48CC-91A2-7F8D758F7D0A}" type="sibTrans" cxnId="{DFD4AE9D-961C-4697-B628-27F6972B7525}">
      <dgm:prSet/>
      <dgm:spPr/>
      <dgm:t>
        <a:bodyPr/>
        <a:lstStyle/>
        <a:p>
          <a:endParaRPr lang="nb-NO"/>
        </a:p>
      </dgm:t>
    </dgm:pt>
    <dgm:pt modelId="{75F98855-9295-4B58-89F0-C45663DB298E}">
      <dgm:prSet phldrT="[Tekst]" custT="1"/>
      <dgm:spPr>
        <a:noFill/>
        <a:ln w="19050" cap="flat" cmpd="sng" algn="ctr">
          <a:solidFill>
            <a:srgbClr val="0070C0"/>
          </a:solidFill>
          <a:prstDash val="solid"/>
          <a:miter lim="800000"/>
        </a:ln>
        <a:effectLst/>
      </dgm:spPr>
      <dgm:t>
        <a:bodyPr spcFirstLastPara="0" vert="horz" wrap="square" lIns="4445" tIns="4445" rIns="4445" bIns="4445" numCol="1" spcCol="1270" anchor="ctr" anchorCtr="0"/>
        <a:lstStyle/>
        <a:p>
          <a:pPr marL="0" lvl="0" indent="0" algn="ctr" defTabSz="311150">
            <a:lnSpc>
              <a:spcPct val="90000"/>
            </a:lnSpc>
            <a:spcBef>
              <a:spcPct val="0"/>
            </a:spcBef>
            <a:spcAft>
              <a:spcPct val="35000"/>
            </a:spcAft>
            <a:buNone/>
          </a:pPr>
          <a:r>
            <a:rPr lang="nb-NO" sz="700" kern="1200" dirty="0">
              <a:solidFill>
                <a:prstClr val="black"/>
              </a:solidFill>
              <a:latin typeface="Calibri" panose="020F0502020204030204"/>
              <a:ea typeface="+mn-ea"/>
              <a:cs typeface="+mn-cs"/>
            </a:rPr>
            <a:t>Tiltak</a:t>
          </a:r>
        </a:p>
      </dgm:t>
    </dgm:pt>
    <dgm:pt modelId="{BDA0E2CC-1ABB-4C44-BD16-8E05645EA2D8}" type="parTrans" cxnId="{99B174AB-F4B5-4F99-8C2E-AFFF6ABCAC89}">
      <dgm:prSet/>
      <dgm:spPr>
        <a:ln>
          <a:solidFill>
            <a:srgbClr val="0070C0"/>
          </a:solidFill>
        </a:ln>
      </dgm:spPr>
      <dgm:t>
        <a:bodyPr/>
        <a:lstStyle/>
        <a:p>
          <a:endParaRPr lang="nb-NO"/>
        </a:p>
      </dgm:t>
    </dgm:pt>
    <dgm:pt modelId="{6236D9E0-F692-4937-91F2-691826DE8454}" type="sibTrans" cxnId="{99B174AB-F4B5-4F99-8C2E-AFFF6ABCAC89}">
      <dgm:prSet/>
      <dgm:spPr/>
      <dgm:t>
        <a:bodyPr/>
        <a:lstStyle/>
        <a:p>
          <a:endParaRPr lang="nb-NO"/>
        </a:p>
      </dgm:t>
    </dgm:pt>
    <dgm:pt modelId="{0FE9AD70-73BF-4434-B527-4CFF163E20E8}">
      <dgm:prSet phldrT="[Tekst]" custT="1"/>
      <dgm:spPr>
        <a:noFill/>
        <a:ln w="19050" cap="flat" cmpd="sng" algn="ctr">
          <a:solidFill>
            <a:srgbClr val="0070C0"/>
          </a:solidFill>
          <a:prstDash val="solid"/>
          <a:miter lim="800000"/>
        </a:ln>
        <a:effectLst/>
      </dgm:spPr>
      <dgm:t>
        <a:bodyPr spcFirstLastPara="0" vert="horz" wrap="square" lIns="4445" tIns="4445" rIns="4445" bIns="4445" numCol="1" spcCol="1270" anchor="ctr" anchorCtr="0"/>
        <a:lstStyle/>
        <a:p>
          <a:pPr marL="0" lvl="0" indent="0" algn="ctr" defTabSz="311150">
            <a:lnSpc>
              <a:spcPct val="90000"/>
            </a:lnSpc>
            <a:spcBef>
              <a:spcPct val="0"/>
            </a:spcBef>
            <a:spcAft>
              <a:spcPct val="35000"/>
            </a:spcAft>
            <a:buNone/>
          </a:pPr>
          <a:r>
            <a:rPr lang="nb-NO" sz="700" kern="1200" dirty="0">
              <a:solidFill>
                <a:prstClr val="black"/>
              </a:solidFill>
              <a:latin typeface="Calibri" panose="020F0502020204030204"/>
              <a:ea typeface="+mn-ea"/>
              <a:cs typeface="+mn-cs"/>
            </a:rPr>
            <a:t>Tiltak</a:t>
          </a:r>
        </a:p>
      </dgm:t>
    </dgm:pt>
    <dgm:pt modelId="{78D72593-2E25-4BD7-A34F-BF7CB3239E8F}" type="parTrans" cxnId="{1362CE7C-4C8B-40C8-ABE9-9113D22A9A58}">
      <dgm:prSet/>
      <dgm:spPr>
        <a:ln>
          <a:solidFill>
            <a:srgbClr val="0070C0"/>
          </a:solidFill>
        </a:ln>
      </dgm:spPr>
      <dgm:t>
        <a:bodyPr/>
        <a:lstStyle/>
        <a:p>
          <a:endParaRPr lang="nb-NO"/>
        </a:p>
      </dgm:t>
    </dgm:pt>
    <dgm:pt modelId="{C2693B90-5CE6-4703-8B28-DDBA9559399F}" type="sibTrans" cxnId="{1362CE7C-4C8B-40C8-ABE9-9113D22A9A58}">
      <dgm:prSet/>
      <dgm:spPr/>
      <dgm:t>
        <a:bodyPr/>
        <a:lstStyle/>
        <a:p>
          <a:endParaRPr lang="nb-NO"/>
        </a:p>
      </dgm:t>
    </dgm:pt>
    <dgm:pt modelId="{A6CC810E-FAC3-4ED9-B6F2-E0DE22A3FA83}">
      <dgm:prSet phldrT="[Tekst]" custT="1"/>
      <dgm:spPr>
        <a:noFill/>
        <a:ln w="19050" cap="flat" cmpd="sng" algn="ctr">
          <a:solidFill>
            <a:srgbClr val="0070C0"/>
          </a:solidFill>
          <a:prstDash val="solid"/>
          <a:miter lim="800000"/>
        </a:ln>
        <a:effectLst/>
      </dgm:spPr>
      <dgm:t>
        <a:bodyPr spcFirstLastPara="0" vert="horz" wrap="square" lIns="4445" tIns="4445" rIns="4445" bIns="4445" numCol="1" spcCol="1270" anchor="ctr" anchorCtr="0"/>
        <a:lstStyle/>
        <a:p>
          <a:pPr marL="0" lvl="0" indent="0" algn="ctr" defTabSz="311150">
            <a:lnSpc>
              <a:spcPct val="90000"/>
            </a:lnSpc>
            <a:spcBef>
              <a:spcPct val="0"/>
            </a:spcBef>
            <a:spcAft>
              <a:spcPct val="35000"/>
            </a:spcAft>
            <a:buNone/>
          </a:pPr>
          <a:r>
            <a:rPr lang="nb-NO" sz="700" kern="1200" dirty="0">
              <a:solidFill>
                <a:prstClr val="black"/>
              </a:solidFill>
              <a:latin typeface="Calibri" panose="020F0502020204030204"/>
              <a:ea typeface="+mn-ea"/>
              <a:cs typeface="+mn-cs"/>
            </a:rPr>
            <a:t>Tiltak</a:t>
          </a:r>
        </a:p>
      </dgm:t>
    </dgm:pt>
    <dgm:pt modelId="{DD05E3FB-543F-410D-BA01-5E77174B6198}" type="parTrans" cxnId="{6006086D-F256-438D-A5B3-EB2424D0F2EA}">
      <dgm:prSet/>
      <dgm:spPr>
        <a:ln>
          <a:solidFill>
            <a:srgbClr val="0070C0"/>
          </a:solidFill>
        </a:ln>
      </dgm:spPr>
      <dgm:t>
        <a:bodyPr/>
        <a:lstStyle/>
        <a:p>
          <a:endParaRPr lang="nb-NO"/>
        </a:p>
      </dgm:t>
    </dgm:pt>
    <dgm:pt modelId="{66E5CA2D-3F82-44FC-8924-FD01FF71981A}" type="sibTrans" cxnId="{6006086D-F256-438D-A5B3-EB2424D0F2EA}">
      <dgm:prSet/>
      <dgm:spPr/>
      <dgm:t>
        <a:bodyPr/>
        <a:lstStyle/>
        <a:p>
          <a:endParaRPr lang="nb-NO"/>
        </a:p>
      </dgm:t>
    </dgm:pt>
    <dgm:pt modelId="{81D972CD-7F6E-403F-8835-30D49A07A15B}">
      <dgm:prSet phldrT="[Tekst]"/>
      <dgm:spPr>
        <a:noFill/>
        <a:ln>
          <a:solidFill>
            <a:srgbClr val="0070C0"/>
          </a:solidFill>
        </a:ln>
      </dgm:spPr>
      <dgm:t>
        <a:bodyPr/>
        <a:lstStyle/>
        <a:p>
          <a:r>
            <a:rPr lang="nb-NO" dirty="0">
              <a:solidFill>
                <a:schemeClr val="tx1"/>
              </a:solidFill>
            </a:rPr>
            <a:t>Spesifikt område hvor det planlegges  spesifikke endringer eller intervensjoner. Bør være prosessforandringer som antas å påvirke </a:t>
          </a:r>
          <a:r>
            <a:rPr lang="nb-NO" dirty="0" err="1">
              <a:solidFill>
                <a:schemeClr val="tx1"/>
              </a:solidFill>
            </a:rPr>
            <a:t>resutatmålet</a:t>
          </a:r>
          <a:endParaRPr lang="nb-NO" dirty="0">
            <a:solidFill>
              <a:schemeClr val="tx1"/>
            </a:solidFill>
          </a:endParaRPr>
        </a:p>
      </dgm:t>
    </dgm:pt>
    <dgm:pt modelId="{745FCC04-314E-44FA-AA83-A4206EC30DE2}" type="sibTrans" cxnId="{A0CFBB20-609A-4F40-87A7-6FC17E50ACB9}">
      <dgm:prSet/>
      <dgm:spPr/>
      <dgm:t>
        <a:bodyPr/>
        <a:lstStyle/>
        <a:p>
          <a:endParaRPr lang="nb-NO"/>
        </a:p>
      </dgm:t>
    </dgm:pt>
    <dgm:pt modelId="{3D8CD155-0DEB-47D5-B471-36D31C197609}" type="parTrans" cxnId="{A0CFBB20-609A-4F40-87A7-6FC17E50ACB9}">
      <dgm:prSet/>
      <dgm:spPr>
        <a:ln>
          <a:solidFill>
            <a:srgbClr val="0070C0"/>
          </a:solidFill>
        </a:ln>
      </dgm:spPr>
      <dgm:t>
        <a:bodyPr/>
        <a:lstStyle/>
        <a:p>
          <a:endParaRPr lang="nb-NO"/>
        </a:p>
      </dgm:t>
    </dgm:pt>
    <dgm:pt modelId="{70DBC5FE-B184-4F80-8587-86ED0E935B7F}">
      <dgm:prSet phldrT="[Tekst]"/>
      <dgm:spPr>
        <a:noFill/>
        <a:ln>
          <a:solidFill>
            <a:srgbClr val="0070C0"/>
          </a:solidFill>
        </a:ln>
      </dgm:spPr>
      <dgm:t>
        <a:bodyPr/>
        <a:lstStyle/>
        <a:p>
          <a:r>
            <a:rPr lang="nb-NO" dirty="0">
              <a:solidFill>
                <a:schemeClr val="tx1"/>
              </a:solidFill>
            </a:rPr>
            <a:t>Prosjektets mål / resultatmål</a:t>
          </a:r>
        </a:p>
      </dgm:t>
    </dgm:pt>
    <dgm:pt modelId="{E7C1BF68-419D-473C-8255-03E468BE71C0}" type="parTrans" cxnId="{24C3F382-1203-448B-A800-6497A5DAD610}">
      <dgm:prSet/>
      <dgm:spPr/>
      <dgm:t>
        <a:bodyPr/>
        <a:lstStyle/>
        <a:p>
          <a:endParaRPr lang="nb-NO"/>
        </a:p>
      </dgm:t>
    </dgm:pt>
    <dgm:pt modelId="{49569BDB-2B27-4FBE-8FBA-DE3FE9E33F0E}" type="sibTrans" cxnId="{24C3F382-1203-448B-A800-6497A5DAD610}">
      <dgm:prSet/>
      <dgm:spPr/>
      <dgm:t>
        <a:bodyPr/>
        <a:lstStyle/>
        <a:p>
          <a:endParaRPr lang="nb-NO"/>
        </a:p>
      </dgm:t>
    </dgm:pt>
    <dgm:pt modelId="{3FBA850B-C14B-4206-92D5-9BD3FB5E7355}" type="pres">
      <dgm:prSet presAssocID="{5CC518EF-B7E6-4969-BA41-1EE76DF2DD5E}" presName="diagram" presStyleCnt="0">
        <dgm:presLayoutVars>
          <dgm:chPref val="1"/>
          <dgm:dir/>
          <dgm:animOne val="branch"/>
          <dgm:animLvl val="lvl"/>
          <dgm:resizeHandles val="exact"/>
        </dgm:presLayoutVars>
      </dgm:prSet>
      <dgm:spPr/>
    </dgm:pt>
    <dgm:pt modelId="{AE53E60F-0544-49EE-9976-7CDB7A6F2BBC}" type="pres">
      <dgm:prSet presAssocID="{2CB3109A-EFED-4236-A3C7-5D166E9D4205}" presName="root1" presStyleCnt="0"/>
      <dgm:spPr/>
    </dgm:pt>
    <dgm:pt modelId="{EE3B0581-6D5C-4764-8D85-DCC1E297C1E9}" type="pres">
      <dgm:prSet presAssocID="{2CB3109A-EFED-4236-A3C7-5D166E9D4205}" presName="LevelOneTextNode" presStyleLbl="node0" presStyleIdx="0" presStyleCnt="2">
        <dgm:presLayoutVars>
          <dgm:chPref val="3"/>
        </dgm:presLayoutVars>
      </dgm:prSet>
      <dgm:spPr>
        <a:xfrm>
          <a:off x="794883" y="1865055"/>
          <a:ext cx="1589145" cy="794572"/>
        </a:xfrm>
        <a:prstGeom prst="roundRect">
          <a:avLst>
            <a:gd name="adj" fmla="val 10000"/>
          </a:avLst>
        </a:prstGeom>
      </dgm:spPr>
    </dgm:pt>
    <dgm:pt modelId="{F266C1F2-6D3C-4D48-A032-1ABE586B7ED9}" type="pres">
      <dgm:prSet presAssocID="{2CB3109A-EFED-4236-A3C7-5D166E9D4205}" presName="level2hierChild" presStyleCnt="0"/>
      <dgm:spPr/>
    </dgm:pt>
    <dgm:pt modelId="{027718FE-5E62-433E-9637-9E6F787EFDF2}" type="pres">
      <dgm:prSet presAssocID="{3D8CD155-0DEB-47D5-B471-36D31C197609}" presName="conn2-1" presStyleLbl="parChTrans1D2" presStyleIdx="0" presStyleCnt="3"/>
      <dgm:spPr/>
    </dgm:pt>
    <dgm:pt modelId="{C500CC99-3ECD-481F-B1CE-DD8CB9F9EE0B}" type="pres">
      <dgm:prSet presAssocID="{3D8CD155-0DEB-47D5-B471-36D31C197609}" presName="connTx" presStyleLbl="parChTrans1D2" presStyleIdx="0" presStyleCnt="3"/>
      <dgm:spPr/>
    </dgm:pt>
    <dgm:pt modelId="{AEFD7243-93A4-4DA1-A6AB-ABDD9DE42B3E}" type="pres">
      <dgm:prSet presAssocID="{81D972CD-7F6E-403F-8835-30D49A07A15B}" presName="root2" presStyleCnt="0"/>
      <dgm:spPr/>
    </dgm:pt>
    <dgm:pt modelId="{B224FD9D-E919-481F-92F8-AEE557D44E1E}" type="pres">
      <dgm:prSet presAssocID="{81D972CD-7F6E-403F-8835-30D49A07A15B}" presName="LevelTwoTextNode" presStyleLbl="node2" presStyleIdx="0" presStyleCnt="3" custScaleX="112490" custScaleY="97886">
        <dgm:presLayoutVars>
          <dgm:chPref val="3"/>
        </dgm:presLayoutVars>
      </dgm:prSet>
      <dgm:spPr/>
    </dgm:pt>
    <dgm:pt modelId="{D398F82F-0D2B-4B2F-A07A-1222EF0812A4}" type="pres">
      <dgm:prSet presAssocID="{81D972CD-7F6E-403F-8835-30D49A07A15B}" presName="level3hierChild" presStyleCnt="0"/>
      <dgm:spPr/>
    </dgm:pt>
    <dgm:pt modelId="{B384D393-694F-4EF3-93A6-D40365B45EA8}" type="pres">
      <dgm:prSet presAssocID="{D0B48517-F502-4DA6-A3DB-B2D986B766DA}" presName="conn2-1" presStyleLbl="parChTrans1D3" presStyleIdx="0" presStyleCnt="5"/>
      <dgm:spPr/>
    </dgm:pt>
    <dgm:pt modelId="{1B3FBE54-29F1-4763-B7BF-193FDAE4A323}" type="pres">
      <dgm:prSet presAssocID="{D0B48517-F502-4DA6-A3DB-B2D986B766DA}" presName="connTx" presStyleLbl="parChTrans1D3" presStyleIdx="0" presStyleCnt="5"/>
      <dgm:spPr/>
    </dgm:pt>
    <dgm:pt modelId="{D5C9154E-DAB9-40AE-A463-9DD9969544BC}" type="pres">
      <dgm:prSet presAssocID="{0F8E2E11-428A-4D3D-9EDF-FB0433DDAB58}" presName="root2" presStyleCnt="0"/>
      <dgm:spPr/>
    </dgm:pt>
    <dgm:pt modelId="{0E5FEA23-F841-4D57-BF8D-350C85006412}" type="pres">
      <dgm:prSet presAssocID="{0F8E2E11-428A-4D3D-9EDF-FB0433DDAB58}" presName="LevelTwoTextNode" presStyleLbl="node3" presStyleIdx="0" presStyleCnt="5">
        <dgm:presLayoutVars>
          <dgm:chPref val="3"/>
        </dgm:presLayoutVars>
      </dgm:prSet>
      <dgm:spPr/>
    </dgm:pt>
    <dgm:pt modelId="{3E634A2F-6698-4155-AF2D-9E55503EDD90}" type="pres">
      <dgm:prSet presAssocID="{0F8E2E11-428A-4D3D-9EDF-FB0433DDAB58}" presName="level3hierChild" presStyleCnt="0"/>
      <dgm:spPr/>
    </dgm:pt>
    <dgm:pt modelId="{53E84588-5C90-4AD9-8E09-358AA1564F82}" type="pres">
      <dgm:prSet presAssocID="{7EFB7F81-0C0C-4AD6-9A1E-33BC9B0CDAD7}" presName="conn2-1" presStyleLbl="parChTrans1D3" presStyleIdx="1" presStyleCnt="5"/>
      <dgm:spPr/>
    </dgm:pt>
    <dgm:pt modelId="{F705AB5A-B309-450F-8A7A-4271309397E3}" type="pres">
      <dgm:prSet presAssocID="{7EFB7F81-0C0C-4AD6-9A1E-33BC9B0CDAD7}" presName="connTx" presStyleLbl="parChTrans1D3" presStyleIdx="1" presStyleCnt="5"/>
      <dgm:spPr/>
    </dgm:pt>
    <dgm:pt modelId="{E60B0999-7FD9-4C05-B6EE-9BC92DB253B3}" type="pres">
      <dgm:prSet presAssocID="{84FA358F-7C4B-420A-A141-C5EF85251EB2}" presName="root2" presStyleCnt="0"/>
      <dgm:spPr/>
    </dgm:pt>
    <dgm:pt modelId="{CB53E199-3D77-432A-BBCE-3C259F91CDD4}" type="pres">
      <dgm:prSet presAssocID="{84FA358F-7C4B-420A-A141-C5EF85251EB2}" presName="LevelTwoTextNode" presStyleLbl="node3" presStyleIdx="1" presStyleCnt="5">
        <dgm:presLayoutVars>
          <dgm:chPref val="3"/>
        </dgm:presLayoutVars>
      </dgm:prSet>
      <dgm:spPr>
        <a:xfrm>
          <a:off x="5442973" y="915062"/>
          <a:ext cx="1589145" cy="794572"/>
        </a:xfrm>
        <a:prstGeom prst="roundRect">
          <a:avLst>
            <a:gd name="adj" fmla="val 10000"/>
          </a:avLst>
        </a:prstGeom>
      </dgm:spPr>
    </dgm:pt>
    <dgm:pt modelId="{15DCD3C9-696C-446A-B49F-41675922A288}" type="pres">
      <dgm:prSet presAssocID="{84FA358F-7C4B-420A-A141-C5EF85251EB2}" presName="level3hierChild" presStyleCnt="0"/>
      <dgm:spPr/>
    </dgm:pt>
    <dgm:pt modelId="{0501A20F-1CCE-44CE-986E-B130FA79A6BF}" type="pres">
      <dgm:prSet presAssocID="{0AB9A0AF-92B6-472D-9916-501693A94987}" presName="conn2-1" presStyleLbl="parChTrans1D2" presStyleIdx="1" presStyleCnt="3"/>
      <dgm:spPr/>
    </dgm:pt>
    <dgm:pt modelId="{93327642-4568-4359-A718-4A29ECF9637B}" type="pres">
      <dgm:prSet presAssocID="{0AB9A0AF-92B6-472D-9916-501693A94987}" presName="connTx" presStyleLbl="parChTrans1D2" presStyleIdx="1" presStyleCnt="3"/>
      <dgm:spPr/>
    </dgm:pt>
    <dgm:pt modelId="{96CCFD3B-5D19-40A1-B26F-F5687E231795}" type="pres">
      <dgm:prSet presAssocID="{959C875C-F161-47AF-8D63-98243F585727}" presName="root2" presStyleCnt="0"/>
      <dgm:spPr/>
    </dgm:pt>
    <dgm:pt modelId="{DFA903EA-F7AB-43C1-A264-E30FE88B1871}" type="pres">
      <dgm:prSet presAssocID="{959C875C-F161-47AF-8D63-98243F585727}" presName="LevelTwoTextNode" presStyleLbl="node2" presStyleIdx="1" presStyleCnt="3" custScaleX="112490" custScaleY="123950">
        <dgm:presLayoutVars>
          <dgm:chPref val="3"/>
        </dgm:presLayoutVars>
      </dgm:prSet>
      <dgm:spPr/>
    </dgm:pt>
    <dgm:pt modelId="{77950328-611B-43F4-9A70-442B0A5888D4}" type="pres">
      <dgm:prSet presAssocID="{959C875C-F161-47AF-8D63-98243F585727}" presName="level3hierChild" presStyleCnt="0"/>
      <dgm:spPr/>
    </dgm:pt>
    <dgm:pt modelId="{A441D34E-2812-4A90-88D9-653840781701}" type="pres">
      <dgm:prSet presAssocID="{BDA0E2CC-1ABB-4C44-BD16-8E05645EA2D8}" presName="conn2-1" presStyleLbl="parChTrans1D3" presStyleIdx="2" presStyleCnt="5"/>
      <dgm:spPr/>
    </dgm:pt>
    <dgm:pt modelId="{914B7606-E559-4D0A-AC72-8DC750CDBA01}" type="pres">
      <dgm:prSet presAssocID="{BDA0E2CC-1ABB-4C44-BD16-8E05645EA2D8}" presName="connTx" presStyleLbl="parChTrans1D3" presStyleIdx="2" presStyleCnt="5"/>
      <dgm:spPr/>
    </dgm:pt>
    <dgm:pt modelId="{60FCA461-209D-4C96-ACA4-17E2A11E5FC5}" type="pres">
      <dgm:prSet presAssocID="{75F98855-9295-4B58-89F0-C45663DB298E}" presName="root2" presStyleCnt="0"/>
      <dgm:spPr/>
    </dgm:pt>
    <dgm:pt modelId="{7B04D107-D222-40B6-9731-95B5145C8C35}" type="pres">
      <dgm:prSet presAssocID="{75F98855-9295-4B58-89F0-C45663DB298E}" presName="LevelTwoTextNode" presStyleLbl="node3" presStyleIdx="2" presStyleCnt="5">
        <dgm:presLayoutVars>
          <dgm:chPref val="3"/>
        </dgm:presLayoutVars>
      </dgm:prSet>
      <dgm:spPr>
        <a:xfrm>
          <a:off x="5442973" y="1828821"/>
          <a:ext cx="1589145" cy="794572"/>
        </a:xfrm>
        <a:prstGeom prst="roundRect">
          <a:avLst>
            <a:gd name="adj" fmla="val 10000"/>
          </a:avLst>
        </a:prstGeom>
      </dgm:spPr>
    </dgm:pt>
    <dgm:pt modelId="{536336AA-F74F-4C18-AF97-73F4A7FD7818}" type="pres">
      <dgm:prSet presAssocID="{75F98855-9295-4B58-89F0-C45663DB298E}" presName="level3hierChild" presStyleCnt="0"/>
      <dgm:spPr/>
    </dgm:pt>
    <dgm:pt modelId="{B8C6D388-5346-4E53-9D65-AB8677CFAEEA}" type="pres">
      <dgm:prSet presAssocID="{A15B1C79-C3BC-4AF4-9008-8C51E53A95FA}" presName="conn2-1" presStyleLbl="parChTrans1D2" presStyleIdx="2" presStyleCnt="3"/>
      <dgm:spPr/>
    </dgm:pt>
    <dgm:pt modelId="{334B758C-BF7D-4D26-9B45-03AC52ED4489}" type="pres">
      <dgm:prSet presAssocID="{A15B1C79-C3BC-4AF4-9008-8C51E53A95FA}" presName="connTx" presStyleLbl="parChTrans1D2" presStyleIdx="2" presStyleCnt="3"/>
      <dgm:spPr/>
    </dgm:pt>
    <dgm:pt modelId="{B6FF6722-4695-4922-A106-085BBB50622B}" type="pres">
      <dgm:prSet presAssocID="{57DEE56D-6B4D-4E3B-94E5-97F153F5155C}" presName="root2" presStyleCnt="0"/>
      <dgm:spPr/>
    </dgm:pt>
    <dgm:pt modelId="{E29327F9-FB6D-422C-A512-D9CA872ACADF}" type="pres">
      <dgm:prSet presAssocID="{57DEE56D-6B4D-4E3B-94E5-97F153F5155C}" presName="LevelTwoTextNode" presStyleLbl="node2" presStyleIdx="2" presStyleCnt="3" custScaleX="113050" custScaleY="116127">
        <dgm:presLayoutVars>
          <dgm:chPref val="3"/>
        </dgm:presLayoutVars>
      </dgm:prSet>
      <dgm:spPr/>
    </dgm:pt>
    <dgm:pt modelId="{90C494DE-0911-483A-A79A-3F75C02A78B7}" type="pres">
      <dgm:prSet presAssocID="{57DEE56D-6B4D-4E3B-94E5-97F153F5155C}" presName="level3hierChild" presStyleCnt="0"/>
      <dgm:spPr/>
    </dgm:pt>
    <dgm:pt modelId="{2D410CD1-7FEF-4776-9211-B04590F705CD}" type="pres">
      <dgm:prSet presAssocID="{78D72593-2E25-4BD7-A34F-BF7CB3239E8F}" presName="conn2-1" presStyleLbl="parChTrans1D3" presStyleIdx="3" presStyleCnt="5"/>
      <dgm:spPr/>
    </dgm:pt>
    <dgm:pt modelId="{4619FF9F-B5D5-49A8-B8A0-A7B0A563DBCA}" type="pres">
      <dgm:prSet presAssocID="{78D72593-2E25-4BD7-A34F-BF7CB3239E8F}" presName="connTx" presStyleLbl="parChTrans1D3" presStyleIdx="3" presStyleCnt="5"/>
      <dgm:spPr/>
    </dgm:pt>
    <dgm:pt modelId="{AE58EFC4-5AA7-469B-AC05-4648A4299262}" type="pres">
      <dgm:prSet presAssocID="{0FE9AD70-73BF-4434-B527-4CFF163E20E8}" presName="root2" presStyleCnt="0"/>
      <dgm:spPr/>
    </dgm:pt>
    <dgm:pt modelId="{7B4798A3-24A4-45C9-8F10-515DE7514E22}" type="pres">
      <dgm:prSet presAssocID="{0FE9AD70-73BF-4434-B527-4CFF163E20E8}" presName="LevelTwoTextNode" presStyleLbl="node3" presStyleIdx="3" presStyleCnt="5">
        <dgm:presLayoutVars>
          <dgm:chPref val="3"/>
        </dgm:presLayoutVars>
      </dgm:prSet>
      <dgm:spPr>
        <a:xfrm>
          <a:off x="5451872" y="2742579"/>
          <a:ext cx="1589145" cy="794572"/>
        </a:xfrm>
        <a:prstGeom prst="roundRect">
          <a:avLst>
            <a:gd name="adj" fmla="val 10000"/>
          </a:avLst>
        </a:prstGeom>
      </dgm:spPr>
    </dgm:pt>
    <dgm:pt modelId="{D7200751-1541-4CE1-B50E-8C206A079C0B}" type="pres">
      <dgm:prSet presAssocID="{0FE9AD70-73BF-4434-B527-4CFF163E20E8}" presName="level3hierChild" presStyleCnt="0"/>
      <dgm:spPr/>
    </dgm:pt>
    <dgm:pt modelId="{356DB061-9684-4049-9499-09EB37309791}" type="pres">
      <dgm:prSet presAssocID="{DD05E3FB-543F-410D-BA01-5E77174B6198}" presName="conn2-1" presStyleLbl="parChTrans1D3" presStyleIdx="4" presStyleCnt="5"/>
      <dgm:spPr/>
    </dgm:pt>
    <dgm:pt modelId="{E0800612-324F-4D25-8F5A-D3546B88599A}" type="pres">
      <dgm:prSet presAssocID="{DD05E3FB-543F-410D-BA01-5E77174B6198}" presName="connTx" presStyleLbl="parChTrans1D3" presStyleIdx="4" presStyleCnt="5"/>
      <dgm:spPr/>
    </dgm:pt>
    <dgm:pt modelId="{6E90FE83-3AFC-4B81-AEBF-9462F0BE12E4}" type="pres">
      <dgm:prSet presAssocID="{A6CC810E-FAC3-4ED9-B6F2-E0DE22A3FA83}" presName="root2" presStyleCnt="0"/>
      <dgm:spPr/>
    </dgm:pt>
    <dgm:pt modelId="{F336CF8B-FA50-47DB-915C-40CA3502DA42}" type="pres">
      <dgm:prSet presAssocID="{A6CC810E-FAC3-4ED9-B6F2-E0DE22A3FA83}" presName="LevelTwoTextNode" presStyleLbl="node3" presStyleIdx="4" presStyleCnt="5">
        <dgm:presLayoutVars>
          <dgm:chPref val="3"/>
        </dgm:presLayoutVars>
      </dgm:prSet>
      <dgm:spPr>
        <a:xfrm>
          <a:off x="5451872" y="3656338"/>
          <a:ext cx="1589145" cy="794572"/>
        </a:xfrm>
        <a:prstGeom prst="roundRect">
          <a:avLst>
            <a:gd name="adj" fmla="val 10000"/>
          </a:avLst>
        </a:prstGeom>
      </dgm:spPr>
    </dgm:pt>
    <dgm:pt modelId="{87113D98-A9F3-4559-AE14-7C9BC2AE5C60}" type="pres">
      <dgm:prSet presAssocID="{A6CC810E-FAC3-4ED9-B6F2-E0DE22A3FA83}" presName="level3hierChild" presStyleCnt="0"/>
      <dgm:spPr/>
    </dgm:pt>
    <dgm:pt modelId="{C503FDA5-35DB-4F8E-BF2A-0C575BE3A657}" type="pres">
      <dgm:prSet presAssocID="{70DBC5FE-B184-4F80-8587-86ED0E935B7F}" presName="root1" presStyleCnt="0"/>
      <dgm:spPr/>
    </dgm:pt>
    <dgm:pt modelId="{3E34344E-0D06-48FF-9106-D1F6807B68E3}" type="pres">
      <dgm:prSet presAssocID="{70DBC5FE-B184-4F80-8587-86ED0E935B7F}" presName="LevelOneTextNode" presStyleLbl="node0" presStyleIdx="1" presStyleCnt="2" custFlipHor="1" custScaleX="30082" custScaleY="164570" custLinFactY="-6621" custLinFactNeighborX="-65363" custLinFactNeighborY="-100000">
        <dgm:presLayoutVars>
          <dgm:chPref val="3"/>
        </dgm:presLayoutVars>
      </dgm:prSet>
      <dgm:spPr/>
    </dgm:pt>
    <dgm:pt modelId="{69FA551D-D875-4BF2-AE63-B989076B42EE}" type="pres">
      <dgm:prSet presAssocID="{70DBC5FE-B184-4F80-8587-86ED0E935B7F}" presName="level2hierChild" presStyleCnt="0"/>
      <dgm:spPr/>
    </dgm:pt>
  </dgm:ptLst>
  <dgm:cxnLst>
    <dgm:cxn modelId="{A0CFBB20-609A-4F40-87A7-6FC17E50ACB9}" srcId="{2CB3109A-EFED-4236-A3C7-5D166E9D4205}" destId="{81D972CD-7F6E-403F-8835-30D49A07A15B}" srcOrd="0" destOrd="0" parTransId="{3D8CD155-0DEB-47D5-B471-36D31C197609}" sibTransId="{745FCC04-314E-44FA-AA83-A4206EC30DE2}"/>
    <dgm:cxn modelId="{18295421-F3B3-43DF-BEC8-3E9BD4A1BFFF}" type="presOf" srcId="{0AB9A0AF-92B6-472D-9916-501693A94987}" destId="{93327642-4568-4359-A718-4A29ECF9637B}" srcOrd="1" destOrd="0" presId="urn:microsoft.com/office/officeart/2005/8/layout/hierarchy2"/>
    <dgm:cxn modelId="{16D95725-6E8A-4CAE-8D7D-C7036D965E56}" type="presOf" srcId="{75F98855-9295-4B58-89F0-C45663DB298E}" destId="{7B04D107-D222-40B6-9731-95B5145C8C35}" srcOrd="0" destOrd="0" presId="urn:microsoft.com/office/officeart/2005/8/layout/hierarchy2"/>
    <dgm:cxn modelId="{5FEFA62A-244E-49FF-A8A7-3F9EF6EBB17D}" srcId="{81D972CD-7F6E-403F-8835-30D49A07A15B}" destId="{84FA358F-7C4B-420A-A141-C5EF85251EB2}" srcOrd="1" destOrd="0" parTransId="{7EFB7F81-0C0C-4AD6-9A1E-33BC9B0CDAD7}" sibTransId="{734D5E59-0EE0-400E-9982-4C31DE1EEAFA}"/>
    <dgm:cxn modelId="{4637AD35-ACAD-409D-BC36-11510722E4FD}" type="presOf" srcId="{57DEE56D-6B4D-4E3B-94E5-97F153F5155C}" destId="{E29327F9-FB6D-422C-A512-D9CA872ACADF}" srcOrd="0" destOrd="0" presId="urn:microsoft.com/office/officeart/2005/8/layout/hierarchy2"/>
    <dgm:cxn modelId="{8BA6585D-8AA3-4D72-852F-41EB501E0C3F}" type="presOf" srcId="{A15B1C79-C3BC-4AF4-9008-8C51E53A95FA}" destId="{334B758C-BF7D-4D26-9B45-03AC52ED4489}" srcOrd="1" destOrd="0" presId="urn:microsoft.com/office/officeart/2005/8/layout/hierarchy2"/>
    <dgm:cxn modelId="{0AC1A95D-67AB-47D6-8921-F46A155749CD}" type="presOf" srcId="{5CC518EF-B7E6-4969-BA41-1EE76DF2DD5E}" destId="{3FBA850B-C14B-4206-92D5-9BD3FB5E7355}" srcOrd="0" destOrd="0" presId="urn:microsoft.com/office/officeart/2005/8/layout/hierarchy2"/>
    <dgm:cxn modelId="{6DD19761-FBB5-4282-BA03-2CFEF5217352}" type="presOf" srcId="{BDA0E2CC-1ABB-4C44-BD16-8E05645EA2D8}" destId="{914B7606-E559-4D0A-AC72-8DC750CDBA01}" srcOrd="1" destOrd="0" presId="urn:microsoft.com/office/officeart/2005/8/layout/hierarchy2"/>
    <dgm:cxn modelId="{A9C7DB61-1EA4-4050-8BFA-292312544D7D}" type="presOf" srcId="{BDA0E2CC-1ABB-4C44-BD16-8E05645EA2D8}" destId="{A441D34E-2812-4A90-88D9-653840781701}" srcOrd="0" destOrd="0" presId="urn:microsoft.com/office/officeart/2005/8/layout/hierarchy2"/>
    <dgm:cxn modelId="{6006086D-F256-438D-A5B3-EB2424D0F2EA}" srcId="{57DEE56D-6B4D-4E3B-94E5-97F153F5155C}" destId="{A6CC810E-FAC3-4ED9-B6F2-E0DE22A3FA83}" srcOrd="1" destOrd="0" parTransId="{DD05E3FB-543F-410D-BA01-5E77174B6198}" sibTransId="{66E5CA2D-3F82-44FC-8924-FD01FF71981A}"/>
    <dgm:cxn modelId="{B08AFE75-44A8-4749-8B83-F2F10991AE9C}" type="presOf" srcId="{7EFB7F81-0C0C-4AD6-9A1E-33BC9B0CDAD7}" destId="{F705AB5A-B309-450F-8A7A-4271309397E3}" srcOrd="1" destOrd="0" presId="urn:microsoft.com/office/officeart/2005/8/layout/hierarchy2"/>
    <dgm:cxn modelId="{13A7837B-C658-4C6D-BBC3-0C9AAF8352BB}" srcId="{5CC518EF-B7E6-4969-BA41-1EE76DF2DD5E}" destId="{2CB3109A-EFED-4236-A3C7-5D166E9D4205}" srcOrd="0" destOrd="0" parTransId="{BD0A7A4B-489F-45C2-ADDD-2555FD7BF766}" sibTransId="{D1C92D09-FDCE-4ED4-86FB-0B1A4C2953F0}"/>
    <dgm:cxn modelId="{1362CE7C-4C8B-40C8-ABE9-9113D22A9A58}" srcId="{57DEE56D-6B4D-4E3B-94E5-97F153F5155C}" destId="{0FE9AD70-73BF-4434-B527-4CFF163E20E8}" srcOrd="0" destOrd="0" parTransId="{78D72593-2E25-4BD7-A34F-BF7CB3239E8F}" sibTransId="{C2693B90-5CE6-4703-8B28-DDBA9559399F}"/>
    <dgm:cxn modelId="{9B40297F-2BCC-4509-B801-BB816F742198}" type="presOf" srcId="{2CB3109A-EFED-4236-A3C7-5D166E9D4205}" destId="{EE3B0581-6D5C-4764-8D85-DCC1E297C1E9}" srcOrd="0" destOrd="0" presId="urn:microsoft.com/office/officeart/2005/8/layout/hierarchy2"/>
    <dgm:cxn modelId="{14BAFD7F-69EF-451D-AA7F-E3FB33C0E2E5}" srcId="{81D972CD-7F6E-403F-8835-30D49A07A15B}" destId="{0F8E2E11-428A-4D3D-9EDF-FB0433DDAB58}" srcOrd="0" destOrd="0" parTransId="{D0B48517-F502-4DA6-A3DB-B2D986B766DA}" sibTransId="{4F7EB9DE-21DB-44FB-96DF-37CDC42007BF}"/>
    <dgm:cxn modelId="{7610FA80-C27B-407F-BDFB-4C24442B7498}" type="presOf" srcId="{81D972CD-7F6E-403F-8835-30D49A07A15B}" destId="{B224FD9D-E919-481F-92F8-AEE557D44E1E}" srcOrd="0" destOrd="0" presId="urn:microsoft.com/office/officeart/2005/8/layout/hierarchy2"/>
    <dgm:cxn modelId="{24C3F382-1203-448B-A800-6497A5DAD610}" srcId="{5CC518EF-B7E6-4969-BA41-1EE76DF2DD5E}" destId="{70DBC5FE-B184-4F80-8587-86ED0E935B7F}" srcOrd="1" destOrd="0" parTransId="{E7C1BF68-419D-473C-8255-03E468BE71C0}" sibTransId="{49569BDB-2B27-4FBE-8FBA-DE3FE9E33F0E}"/>
    <dgm:cxn modelId="{0FFD1184-AC8C-4342-8E38-46F8AA49AF68}" type="presOf" srcId="{3D8CD155-0DEB-47D5-B471-36D31C197609}" destId="{027718FE-5E62-433E-9637-9E6F787EFDF2}" srcOrd="0" destOrd="0" presId="urn:microsoft.com/office/officeart/2005/8/layout/hierarchy2"/>
    <dgm:cxn modelId="{AF376789-306C-47D6-BFF4-6A45234C91C4}" type="presOf" srcId="{A6CC810E-FAC3-4ED9-B6F2-E0DE22A3FA83}" destId="{F336CF8B-FA50-47DB-915C-40CA3502DA42}" srcOrd="0" destOrd="0" presId="urn:microsoft.com/office/officeart/2005/8/layout/hierarchy2"/>
    <dgm:cxn modelId="{0ABFAE8D-81D9-4065-88D5-8859C2345191}" type="presOf" srcId="{70DBC5FE-B184-4F80-8587-86ED0E935B7F}" destId="{3E34344E-0D06-48FF-9106-D1F6807B68E3}" srcOrd="0" destOrd="0" presId="urn:microsoft.com/office/officeart/2005/8/layout/hierarchy2"/>
    <dgm:cxn modelId="{D9C4F092-BDE7-468E-8887-895D36B826D6}" type="presOf" srcId="{959C875C-F161-47AF-8D63-98243F585727}" destId="{DFA903EA-F7AB-43C1-A264-E30FE88B1871}" srcOrd="0" destOrd="0" presId="urn:microsoft.com/office/officeart/2005/8/layout/hierarchy2"/>
    <dgm:cxn modelId="{DFD4AE9D-961C-4697-B628-27F6972B7525}" srcId="{2CB3109A-EFED-4236-A3C7-5D166E9D4205}" destId="{959C875C-F161-47AF-8D63-98243F585727}" srcOrd="1" destOrd="0" parTransId="{0AB9A0AF-92B6-472D-9916-501693A94987}" sibTransId="{A06E6BF5-A84E-48CC-91A2-7F8D758F7D0A}"/>
    <dgm:cxn modelId="{99B174AB-F4B5-4F99-8C2E-AFFF6ABCAC89}" srcId="{959C875C-F161-47AF-8D63-98243F585727}" destId="{75F98855-9295-4B58-89F0-C45663DB298E}" srcOrd="0" destOrd="0" parTransId="{BDA0E2CC-1ABB-4C44-BD16-8E05645EA2D8}" sibTransId="{6236D9E0-F692-4937-91F2-691826DE8454}"/>
    <dgm:cxn modelId="{8E4092AC-E842-4328-85CE-85C95DD16579}" type="presOf" srcId="{84FA358F-7C4B-420A-A141-C5EF85251EB2}" destId="{CB53E199-3D77-432A-BBCE-3C259F91CDD4}" srcOrd="0" destOrd="0" presId="urn:microsoft.com/office/officeart/2005/8/layout/hierarchy2"/>
    <dgm:cxn modelId="{E4402EAD-4DB9-4395-BE85-2EBC36EAC7A1}" type="presOf" srcId="{D0B48517-F502-4DA6-A3DB-B2D986B766DA}" destId="{1B3FBE54-29F1-4763-B7BF-193FDAE4A323}" srcOrd="1" destOrd="0" presId="urn:microsoft.com/office/officeart/2005/8/layout/hierarchy2"/>
    <dgm:cxn modelId="{CC0B92B8-4503-4767-8DBB-34EB91F54A26}" type="presOf" srcId="{3D8CD155-0DEB-47D5-B471-36D31C197609}" destId="{C500CC99-3ECD-481F-B1CE-DD8CB9F9EE0B}" srcOrd="1" destOrd="0" presId="urn:microsoft.com/office/officeart/2005/8/layout/hierarchy2"/>
    <dgm:cxn modelId="{124F26BD-7346-46AD-9D03-E60F0DE75D51}" type="presOf" srcId="{78D72593-2E25-4BD7-A34F-BF7CB3239E8F}" destId="{2D410CD1-7FEF-4776-9211-B04590F705CD}" srcOrd="0" destOrd="0" presId="urn:microsoft.com/office/officeart/2005/8/layout/hierarchy2"/>
    <dgm:cxn modelId="{4975AEC5-78B6-4953-B8B4-A38E1E5E9404}" type="presOf" srcId="{7EFB7F81-0C0C-4AD6-9A1E-33BC9B0CDAD7}" destId="{53E84588-5C90-4AD9-8E09-358AA1564F82}" srcOrd="0" destOrd="0" presId="urn:microsoft.com/office/officeart/2005/8/layout/hierarchy2"/>
    <dgm:cxn modelId="{55FECBCB-1D4B-45DE-9964-2164B40EAA18}" type="presOf" srcId="{D0B48517-F502-4DA6-A3DB-B2D986B766DA}" destId="{B384D393-694F-4EF3-93A6-D40365B45EA8}" srcOrd="0" destOrd="0" presId="urn:microsoft.com/office/officeart/2005/8/layout/hierarchy2"/>
    <dgm:cxn modelId="{769731D9-C4EC-4812-BB67-FE6C351E1406}" type="presOf" srcId="{DD05E3FB-543F-410D-BA01-5E77174B6198}" destId="{E0800612-324F-4D25-8F5A-D3546B88599A}" srcOrd="1" destOrd="0" presId="urn:microsoft.com/office/officeart/2005/8/layout/hierarchy2"/>
    <dgm:cxn modelId="{D6B347DD-DD74-431F-A418-660F0428AE0D}" type="presOf" srcId="{A15B1C79-C3BC-4AF4-9008-8C51E53A95FA}" destId="{B8C6D388-5346-4E53-9D65-AB8677CFAEEA}" srcOrd="0" destOrd="0" presId="urn:microsoft.com/office/officeart/2005/8/layout/hierarchy2"/>
    <dgm:cxn modelId="{6F0CC4E4-BB1A-4632-8B4A-7135E2571FC0}" type="presOf" srcId="{DD05E3FB-543F-410D-BA01-5E77174B6198}" destId="{356DB061-9684-4049-9499-09EB37309791}" srcOrd="0" destOrd="0" presId="urn:microsoft.com/office/officeart/2005/8/layout/hierarchy2"/>
    <dgm:cxn modelId="{52E67EE5-D209-4165-B09F-92374743065E}" type="presOf" srcId="{0FE9AD70-73BF-4434-B527-4CFF163E20E8}" destId="{7B4798A3-24A4-45C9-8F10-515DE7514E22}" srcOrd="0" destOrd="0" presId="urn:microsoft.com/office/officeart/2005/8/layout/hierarchy2"/>
    <dgm:cxn modelId="{324DEBE5-9631-4FF5-9190-AC813979BABE}" srcId="{2CB3109A-EFED-4236-A3C7-5D166E9D4205}" destId="{57DEE56D-6B4D-4E3B-94E5-97F153F5155C}" srcOrd="2" destOrd="0" parTransId="{A15B1C79-C3BC-4AF4-9008-8C51E53A95FA}" sibTransId="{13593E7D-5212-4D0A-A5EF-8A850B5A39A6}"/>
    <dgm:cxn modelId="{AEC68EED-DC49-4352-8331-E16D35548FC6}" type="presOf" srcId="{78D72593-2E25-4BD7-A34F-BF7CB3239E8F}" destId="{4619FF9F-B5D5-49A8-B8A0-A7B0A563DBCA}" srcOrd="1" destOrd="0" presId="urn:microsoft.com/office/officeart/2005/8/layout/hierarchy2"/>
    <dgm:cxn modelId="{269575F2-1E83-4622-AE8E-E6A9C3D01788}" type="presOf" srcId="{0F8E2E11-428A-4D3D-9EDF-FB0433DDAB58}" destId="{0E5FEA23-F841-4D57-BF8D-350C85006412}" srcOrd="0" destOrd="0" presId="urn:microsoft.com/office/officeart/2005/8/layout/hierarchy2"/>
    <dgm:cxn modelId="{353A65F7-BF73-4547-A8F7-D410C37B9AD0}" type="presOf" srcId="{0AB9A0AF-92B6-472D-9916-501693A94987}" destId="{0501A20F-1CCE-44CE-986E-B130FA79A6BF}" srcOrd="0" destOrd="0" presId="urn:microsoft.com/office/officeart/2005/8/layout/hierarchy2"/>
    <dgm:cxn modelId="{DF55754C-DE84-4636-9DBA-B835BA013EAF}" type="presParOf" srcId="{3FBA850B-C14B-4206-92D5-9BD3FB5E7355}" destId="{AE53E60F-0544-49EE-9976-7CDB7A6F2BBC}" srcOrd="0" destOrd="0" presId="urn:microsoft.com/office/officeart/2005/8/layout/hierarchy2"/>
    <dgm:cxn modelId="{397C266A-5590-4642-91FB-D9365423B32B}" type="presParOf" srcId="{AE53E60F-0544-49EE-9976-7CDB7A6F2BBC}" destId="{EE3B0581-6D5C-4764-8D85-DCC1E297C1E9}" srcOrd="0" destOrd="0" presId="urn:microsoft.com/office/officeart/2005/8/layout/hierarchy2"/>
    <dgm:cxn modelId="{D31E4647-058C-4789-958E-0287B43BF5C2}" type="presParOf" srcId="{AE53E60F-0544-49EE-9976-7CDB7A6F2BBC}" destId="{F266C1F2-6D3C-4D48-A032-1ABE586B7ED9}" srcOrd="1" destOrd="0" presId="urn:microsoft.com/office/officeart/2005/8/layout/hierarchy2"/>
    <dgm:cxn modelId="{EC502760-0536-4292-AD83-4F23BEFA97AA}" type="presParOf" srcId="{F266C1F2-6D3C-4D48-A032-1ABE586B7ED9}" destId="{027718FE-5E62-433E-9637-9E6F787EFDF2}" srcOrd="0" destOrd="0" presId="urn:microsoft.com/office/officeart/2005/8/layout/hierarchy2"/>
    <dgm:cxn modelId="{E9D8312C-A078-4486-9C2A-B8C22D63311A}" type="presParOf" srcId="{027718FE-5E62-433E-9637-9E6F787EFDF2}" destId="{C500CC99-3ECD-481F-B1CE-DD8CB9F9EE0B}" srcOrd="0" destOrd="0" presId="urn:microsoft.com/office/officeart/2005/8/layout/hierarchy2"/>
    <dgm:cxn modelId="{5B6BA0D2-0773-4F3D-B53D-E3C2D6DFCFAB}" type="presParOf" srcId="{F266C1F2-6D3C-4D48-A032-1ABE586B7ED9}" destId="{AEFD7243-93A4-4DA1-A6AB-ABDD9DE42B3E}" srcOrd="1" destOrd="0" presId="urn:microsoft.com/office/officeart/2005/8/layout/hierarchy2"/>
    <dgm:cxn modelId="{4C72C6FD-CBB2-4B06-B94E-93F7EA3AC117}" type="presParOf" srcId="{AEFD7243-93A4-4DA1-A6AB-ABDD9DE42B3E}" destId="{B224FD9D-E919-481F-92F8-AEE557D44E1E}" srcOrd="0" destOrd="0" presId="urn:microsoft.com/office/officeart/2005/8/layout/hierarchy2"/>
    <dgm:cxn modelId="{E8688193-3ABB-48FB-8333-E2BEF945E263}" type="presParOf" srcId="{AEFD7243-93A4-4DA1-A6AB-ABDD9DE42B3E}" destId="{D398F82F-0D2B-4B2F-A07A-1222EF0812A4}" srcOrd="1" destOrd="0" presId="urn:microsoft.com/office/officeart/2005/8/layout/hierarchy2"/>
    <dgm:cxn modelId="{619ADCF4-10CC-4BDF-B380-B85FD4EF66C0}" type="presParOf" srcId="{D398F82F-0D2B-4B2F-A07A-1222EF0812A4}" destId="{B384D393-694F-4EF3-93A6-D40365B45EA8}" srcOrd="0" destOrd="0" presId="urn:microsoft.com/office/officeart/2005/8/layout/hierarchy2"/>
    <dgm:cxn modelId="{AC401315-2F6E-4058-BF3C-2BCA90D0DA4A}" type="presParOf" srcId="{B384D393-694F-4EF3-93A6-D40365B45EA8}" destId="{1B3FBE54-29F1-4763-B7BF-193FDAE4A323}" srcOrd="0" destOrd="0" presId="urn:microsoft.com/office/officeart/2005/8/layout/hierarchy2"/>
    <dgm:cxn modelId="{1C67C6BF-4C46-4B66-B662-74AF787F36A6}" type="presParOf" srcId="{D398F82F-0D2B-4B2F-A07A-1222EF0812A4}" destId="{D5C9154E-DAB9-40AE-A463-9DD9969544BC}" srcOrd="1" destOrd="0" presId="urn:microsoft.com/office/officeart/2005/8/layout/hierarchy2"/>
    <dgm:cxn modelId="{E41EFA9D-E176-47F5-AD92-3C650F906DE4}" type="presParOf" srcId="{D5C9154E-DAB9-40AE-A463-9DD9969544BC}" destId="{0E5FEA23-F841-4D57-BF8D-350C85006412}" srcOrd="0" destOrd="0" presId="urn:microsoft.com/office/officeart/2005/8/layout/hierarchy2"/>
    <dgm:cxn modelId="{250F25C8-51C0-43CC-B9C9-B294A64B9A42}" type="presParOf" srcId="{D5C9154E-DAB9-40AE-A463-9DD9969544BC}" destId="{3E634A2F-6698-4155-AF2D-9E55503EDD90}" srcOrd="1" destOrd="0" presId="urn:microsoft.com/office/officeart/2005/8/layout/hierarchy2"/>
    <dgm:cxn modelId="{6C7EEC1E-F946-4B59-ADA6-23FB628FEBB5}" type="presParOf" srcId="{D398F82F-0D2B-4B2F-A07A-1222EF0812A4}" destId="{53E84588-5C90-4AD9-8E09-358AA1564F82}" srcOrd="2" destOrd="0" presId="urn:microsoft.com/office/officeart/2005/8/layout/hierarchy2"/>
    <dgm:cxn modelId="{B99CA984-EDFE-4A10-9AC3-BD19666DD74D}" type="presParOf" srcId="{53E84588-5C90-4AD9-8E09-358AA1564F82}" destId="{F705AB5A-B309-450F-8A7A-4271309397E3}" srcOrd="0" destOrd="0" presId="urn:microsoft.com/office/officeart/2005/8/layout/hierarchy2"/>
    <dgm:cxn modelId="{900295FD-1526-4DB4-8413-256C30E7799D}" type="presParOf" srcId="{D398F82F-0D2B-4B2F-A07A-1222EF0812A4}" destId="{E60B0999-7FD9-4C05-B6EE-9BC92DB253B3}" srcOrd="3" destOrd="0" presId="urn:microsoft.com/office/officeart/2005/8/layout/hierarchy2"/>
    <dgm:cxn modelId="{2DCD000B-FF2F-47D8-A1D4-B41A47D9B272}" type="presParOf" srcId="{E60B0999-7FD9-4C05-B6EE-9BC92DB253B3}" destId="{CB53E199-3D77-432A-BBCE-3C259F91CDD4}" srcOrd="0" destOrd="0" presId="urn:microsoft.com/office/officeart/2005/8/layout/hierarchy2"/>
    <dgm:cxn modelId="{B42931AF-10AB-4475-B014-67CA0663A6EA}" type="presParOf" srcId="{E60B0999-7FD9-4C05-B6EE-9BC92DB253B3}" destId="{15DCD3C9-696C-446A-B49F-41675922A288}" srcOrd="1" destOrd="0" presId="urn:microsoft.com/office/officeart/2005/8/layout/hierarchy2"/>
    <dgm:cxn modelId="{7091D0D4-6CCC-4C34-B106-D47CE650DFFC}" type="presParOf" srcId="{F266C1F2-6D3C-4D48-A032-1ABE586B7ED9}" destId="{0501A20F-1CCE-44CE-986E-B130FA79A6BF}" srcOrd="2" destOrd="0" presId="urn:microsoft.com/office/officeart/2005/8/layout/hierarchy2"/>
    <dgm:cxn modelId="{99F3663E-C5A3-4405-9AD9-CF177C4BECCE}" type="presParOf" srcId="{0501A20F-1CCE-44CE-986E-B130FA79A6BF}" destId="{93327642-4568-4359-A718-4A29ECF9637B}" srcOrd="0" destOrd="0" presId="urn:microsoft.com/office/officeart/2005/8/layout/hierarchy2"/>
    <dgm:cxn modelId="{827C3735-5B7C-4ED4-86BD-417B1A055091}" type="presParOf" srcId="{F266C1F2-6D3C-4D48-A032-1ABE586B7ED9}" destId="{96CCFD3B-5D19-40A1-B26F-F5687E231795}" srcOrd="3" destOrd="0" presId="urn:microsoft.com/office/officeart/2005/8/layout/hierarchy2"/>
    <dgm:cxn modelId="{4D1D057D-2658-4F53-9FC1-DF45AE711D83}" type="presParOf" srcId="{96CCFD3B-5D19-40A1-B26F-F5687E231795}" destId="{DFA903EA-F7AB-43C1-A264-E30FE88B1871}" srcOrd="0" destOrd="0" presId="urn:microsoft.com/office/officeart/2005/8/layout/hierarchy2"/>
    <dgm:cxn modelId="{65C20C98-B7EF-44CC-9231-E380BCC0A2BD}" type="presParOf" srcId="{96CCFD3B-5D19-40A1-B26F-F5687E231795}" destId="{77950328-611B-43F4-9A70-442B0A5888D4}" srcOrd="1" destOrd="0" presId="urn:microsoft.com/office/officeart/2005/8/layout/hierarchy2"/>
    <dgm:cxn modelId="{AE12F441-2E08-481C-BA9E-E7E5A04BEA31}" type="presParOf" srcId="{77950328-611B-43F4-9A70-442B0A5888D4}" destId="{A441D34E-2812-4A90-88D9-653840781701}" srcOrd="0" destOrd="0" presId="urn:microsoft.com/office/officeart/2005/8/layout/hierarchy2"/>
    <dgm:cxn modelId="{AB2D3383-8508-411E-8C40-B0B7BF93AF67}" type="presParOf" srcId="{A441D34E-2812-4A90-88D9-653840781701}" destId="{914B7606-E559-4D0A-AC72-8DC750CDBA01}" srcOrd="0" destOrd="0" presId="urn:microsoft.com/office/officeart/2005/8/layout/hierarchy2"/>
    <dgm:cxn modelId="{D3DB5430-290E-4193-8C24-EF547E1EE7AB}" type="presParOf" srcId="{77950328-611B-43F4-9A70-442B0A5888D4}" destId="{60FCA461-209D-4C96-ACA4-17E2A11E5FC5}" srcOrd="1" destOrd="0" presId="urn:microsoft.com/office/officeart/2005/8/layout/hierarchy2"/>
    <dgm:cxn modelId="{211A18EB-B015-427A-820E-BE7AED3B8AB3}" type="presParOf" srcId="{60FCA461-209D-4C96-ACA4-17E2A11E5FC5}" destId="{7B04D107-D222-40B6-9731-95B5145C8C35}" srcOrd="0" destOrd="0" presId="urn:microsoft.com/office/officeart/2005/8/layout/hierarchy2"/>
    <dgm:cxn modelId="{6BE0A477-6AC2-4323-AB96-CC4E6B6BDB98}" type="presParOf" srcId="{60FCA461-209D-4C96-ACA4-17E2A11E5FC5}" destId="{536336AA-F74F-4C18-AF97-73F4A7FD7818}" srcOrd="1" destOrd="0" presId="urn:microsoft.com/office/officeart/2005/8/layout/hierarchy2"/>
    <dgm:cxn modelId="{456EEAAE-8549-4D30-81CB-578E05BD14D0}" type="presParOf" srcId="{F266C1F2-6D3C-4D48-A032-1ABE586B7ED9}" destId="{B8C6D388-5346-4E53-9D65-AB8677CFAEEA}" srcOrd="4" destOrd="0" presId="urn:microsoft.com/office/officeart/2005/8/layout/hierarchy2"/>
    <dgm:cxn modelId="{672ACBF5-500F-46E8-A9DC-D0B12E7E91BA}" type="presParOf" srcId="{B8C6D388-5346-4E53-9D65-AB8677CFAEEA}" destId="{334B758C-BF7D-4D26-9B45-03AC52ED4489}" srcOrd="0" destOrd="0" presId="urn:microsoft.com/office/officeart/2005/8/layout/hierarchy2"/>
    <dgm:cxn modelId="{45E06514-291A-4BE1-A070-815C50C01D11}" type="presParOf" srcId="{F266C1F2-6D3C-4D48-A032-1ABE586B7ED9}" destId="{B6FF6722-4695-4922-A106-085BBB50622B}" srcOrd="5" destOrd="0" presId="urn:microsoft.com/office/officeart/2005/8/layout/hierarchy2"/>
    <dgm:cxn modelId="{1E6C181A-A389-4A66-B123-C00A19A5522B}" type="presParOf" srcId="{B6FF6722-4695-4922-A106-085BBB50622B}" destId="{E29327F9-FB6D-422C-A512-D9CA872ACADF}" srcOrd="0" destOrd="0" presId="urn:microsoft.com/office/officeart/2005/8/layout/hierarchy2"/>
    <dgm:cxn modelId="{3FFE2BD9-5B21-499C-92C2-C8076517C52F}" type="presParOf" srcId="{B6FF6722-4695-4922-A106-085BBB50622B}" destId="{90C494DE-0911-483A-A79A-3F75C02A78B7}" srcOrd="1" destOrd="0" presId="urn:microsoft.com/office/officeart/2005/8/layout/hierarchy2"/>
    <dgm:cxn modelId="{99C6025E-274A-4E33-A209-34C558CC7A85}" type="presParOf" srcId="{90C494DE-0911-483A-A79A-3F75C02A78B7}" destId="{2D410CD1-7FEF-4776-9211-B04590F705CD}" srcOrd="0" destOrd="0" presId="urn:microsoft.com/office/officeart/2005/8/layout/hierarchy2"/>
    <dgm:cxn modelId="{0D040C29-F886-42D6-91F0-B527665E86A3}" type="presParOf" srcId="{2D410CD1-7FEF-4776-9211-B04590F705CD}" destId="{4619FF9F-B5D5-49A8-B8A0-A7B0A563DBCA}" srcOrd="0" destOrd="0" presId="urn:microsoft.com/office/officeart/2005/8/layout/hierarchy2"/>
    <dgm:cxn modelId="{8116068E-7375-4D0C-AF52-4899EEF81B2A}" type="presParOf" srcId="{90C494DE-0911-483A-A79A-3F75C02A78B7}" destId="{AE58EFC4-5AA7-469B-AC05-4648A4299262}" srcOrd="1" destOrd="0" presId="urn:microsoft.com/office/officeart/2005/8/layout/hierarchy2"/>
    <dgm:cxn modelId="{3D025DB8-9A3A-4A28-A09A-44838281D461}" type="presParOf" srcId="{AE58EFC4-5AA7-469B-AC05-4648A4299262}" destId="{7B4798A3-24A4-45C9-8F10-515DE7514E22}" srcOrd="0" destOrd="0" presId="urn:microsoft.com/office/officeart/2005/8/layout/hierarchy2"/>
    <dgm:cxn modelId="{C2EBE136-2A32-4CE8-A5ED-887203074A36}" type="presParOf" srcId="{AE58EFC4-5AA7-469B-AC05-4648A4299262}" destId="{D7200751-1541-4CE1-B50E-8C206A079C0B}" srcOrd="1" destOrd="0" presId="urn:microsoft.com/office/officeart/2005/8/layout/hierarchy2"/>
    <dgm:cxn modelId="{8268D57D-A1FD-43D9-8D9A-A0421EB8E9F8}" type="presParOf" srcId="{90C494DE-0911-483A-A79A-3F75C02A78B7}" destId="{356DB061-9684-4049-9499-09EB37309791}" srcOrd="2" destOrd="0" presId="urn:microsoft.com/office/officeart/2005/8/layout/hierarchy2"/>
    <dgm:cxn modelId="{EB042173-BB47-45F6-B0A9-49C7407DB4C8}" type="presParOf" srcId="{356DB061-9684-4049-9499-09EB37309791}" destId="{E0800612-324F-4D25-8F5A-D3546B88599A}" srcOrd="0" destOrd="0" presId="urn:microsoft.com/office/officeart/2005/8/layout/hierarchy2"/>
    <dgm:cxn modelId="{126C3A96-673B-45F1-BC12-39291DAAA39E}" type="presParOf" srcId="{90C494DE-0911-483A-A79A-3F75C02A78B7}" destId="{6E90FE83-3AFC-4B81-AEBF-9462F0BE12E4}" srcOrd="3" destOrd="0" presId="urn:microsoft.com/office/officeart/2005/8/layout/hierarchy2"/>
    <dgm:cxn modelId="{15562987-1C10-4013-B84E-A730FD480414}" type="presParOf" srcId="{6E90FE83-3AFC-4B81-AEBF-9462F0BE12E4}" destId="{F336CF8B-FA50-47DB-915C-40CA3502DA42}" srcOrd="0" destOrd="0" presId="urn:microsoft.com/office/officeart/2005/8/layout/hierarchy2"/>
    <dgm:cxn modelId="{9F10D205-64EF-4F24-9835-B5FC749DFA03}" type="presParOf" srcId="{6E90FE83-3AFC-4B81-AEBF-9462F0BE12E4}" destId="{87113D98-A9F3-4559-AE14-7C9BC2AE5C60}" srcOrd="1" destOrd="0" presId="urn:microsoft.com/office/officeart/2005/8/layout/hierarchy2"/>
    <dgm:cxn modelId="{C42AA142-31E6-46F8-B891-DE05D6ABFAF3}" type="presParOf" srcId="{3FBA850B-C14B-4206-92D5-9BD3FB5E7355}" destId="{C503FDA5-35DB-4F8E-BF2A-0C575BE3A657}" srcOrd="1" destOrd="0" presId="urn:microsoft.com/office/officeart/2005/8/layout/hierarchy2"/>
    <dgm:cxn modelId="{28AE7EF5-744B-41EB-8E39-47A90FAD14A5}" type="presParOf" srcId="{C503FDA5-35DB-4F8E-BF2A-0C575BE3A657}" destId="{3E34344E-0D06-48FF-9106-D1F6807B68E3}" srcOrd="0" destOrd="0" presId="urn:microsoft.com/office/officeart/2005/8/layout/hierarchy2"/>
    <dgm:cxn modelId="{92F9FB03-8459-40A3-BB4D-9FC971608E0A}" type="presParOf" srcId="{C503FDA5-35DB-4F8E-BF2A-0C575BE3A657}" destId="{69FA551D-D875-4BF2-AE63-B989076B42EE}"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3B0581-6D5C-4764-8D85-DCC1E297C1E9}">
      <dsp:nvSpPr>
        <dsp:cNvPr id="0" name=""/>
        <dsp:cNvSpPr/>
      </dsp:nvSpPr>
      <dsp:spPr>
        <a:xfrm>
          <a:off x="794883" y="1865055"/>
          <a:ext cx="1589145" cy="794572"/>
        </a:xfrm>
        <a:prstGeom prst="roundRect">
          <a:avLst>
            <a:gd name="adj" fmla="val 10000"/>
          </a:avLst>
        </a:prstGeom>
        <a:noFill/>
        <a:ln w="19050" cap="flat" cmpd="sng" algn="ctr">
          <a:solidFill>
            <a:srgbClr val="0070C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b-NO" sz="700" kern="1200" dirty="0">
              <a:solidFill>
                <a:prstClr val="black"/>
              </a:solidFill>
              <a:latin typeface="Calibri" panose="020F0502020204030204"/>
              <a:ea typeface="+mn-ea"/>
              <a:cs typeface="+mn-cs"/>
            </a:rPr>
            <a:t>Faktor som må adresseres for å kunne oppnå resultatmålet</a:t>
          </a:r>
        </a:p>
      </dsp:txBody>
      <dsp:txXfrm>
        <a:off x="818155" y="1888327"/>
        <a:ext cx="1542601" cy="748028"/>
      </dsp:txXfrm>
    </dsp:sp>
    <dsp:sp modelId="{027718FE-5E62-433E-9637-9E6F787EFDF2}">
      <dsp:nvSpPr>
        <dsp:cNvPr id="0" name=""/>
        <dsp:cNvSpPr/>
      </dsp:nvSpPr>
      <dsp:spPr>
        <a:xfrm rot="17658875">
          <a:off x="1929952" y="1542843"/>
          <a:ext cx="1543810" cy="32124"/>
        </a:xfrm>
        <a:custGeom>
          <a:avLst/>
          <a:gdLst/>
          <a:ahLst/>
          <a:cxnLst/>
          <a:rect l="0" t="0" r="0" b="0"/>
          <a:pathLst>
            <a:path>
              <a:moveTo>
                <a:pt x="0" y="16062"/>
              </a:moveTo>
              <a:lnTo>
                <a:pt x="1543810" y="16062"/>
              </a:lnTo>
            </a:path>
          </a:pathLst>
        </a:custGeom>
        <a:noFill/>
        <a:ln w="12700" cap="flat" cmpd="sng" algn="ctr">
          <a:solidFill>
            <a:srgbClr val="0070C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b-NO" sz="500" kern="1200"/>
        </a:p>
      </dsp:txBody>
      <dsp:txXfrm>
        <a:off x="2663261" y="1520310"/>
        <a:ext cx="77190" cy="77190"/>
      </dsp:txXfrm>
    </dsp:sp>
    <dsp:sp modelId="{B224FD9D-E919-481F-92F8-AEE557D44E1E}">
      <dsp:nvSpPr>
        <dsp:cNvPr id="0" name=""/>
        <dsp:cNvSpPr/>
      </dsp:nvSpPr>
      <dsp:spPr>
        <a:xfrm>
          <a:off x="3019686" y="466582"/>
          <a:ext cx="1787629" cy="777775"/>
        </a:xfrm>
        <a:prstGeom prst="roundRect">
          <a:avLst>
            <a:gd name="adj" fmla="val 10000"/>
          </a:avLst>
        </a:prstGeom>
        <a:noFill/>
        <a:ln w="19050" cap="flat" cmpd="sng" algn="ctr">
          <a:solidFill>
            <a:srgbClr val="0070C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b-NO" sz="700" kern="1200" dirty="0">
              <a:solidFill>
                <a:schemeClr val="tx1"/>
              </a:solidFill>
            </a:rPr>
            <a:t>Spesifikt område hvor det planlegges  spesifikke endringer eller intervensjoner. Bør være prosessforandringer som antas å påvirke </a:t>
          </a:r>
          <a:r>
            <a:rPr lang="nb-NO" sz="700" kern="1200" dirty="0" err="1">
              <a:solidFill>
                <a:schemeClr val="tx1"/>
              </a:solidFill>
            </a:rPr>
            <a:t>resutatmålet</a:t>
          </a:r>
          <a:endParaRPr lang="nb-NO" sz="700" kern="1200" dirty="0">
            <a:solidFill>
              <a:schemeClr val="tx1"/>
            </a:solidFill>
          </a:endParaRPr>
        </a:p>
      </dsp:txBody>
      <dsp:txXfrm>
        <a:off x="3042466" y="489362"/>
        <a:ext cx="1742069" cy="732215"/>
      </dsp:txXfrm>
    </dsp:sp>
    <dsp:sp modelId="{B384D393-694F-4EF3-93A6-D40365B45EA8}">
      <dsp:nvSpPr>
        <dsp:cNvPr id="0" name=""/>
        <dsp:cNvSpPr/>
      </dsp:nvSpPr>
      <dsp:spPr>
        <a:xfrm rot="19457599">
          <a:off x="4733736" y="610968"/>
          <a:ext cx="782815" cy="32124"/>
        </a:xfrm>
        <a:custGeom>
          <a:avLst/>
          <a:gdLst/>
          <a:ahLst/>
          <a:cxnLst/>
          <a:rect l="0" t="0" r="0" b="0"/>
          <a:pathLst>
            <a:path>
              <a:moveTo>
                <a:pt x="0" y="16062"/>
              </a:moveTo>
              <a:lnTo>
                <a:pt x="782815" y="16062"/>
              </a:lnTo>
            </a:path>
          </a:pathLst>
        </a:custGeom>
        <a:noFill/>
        <a:ln w="12700" cap="flat" cmpd="sng" algn="ctr">
          <a:solidFill>
            <a:srgbClr val="0070C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b-NO" sz="500" kern="1200"/>
        </a:p>
      </dsp:txBody>
      <dsp:txXfrm>
        <a:off x="5105574" y="607459"/>
        <a:ext cx="39140" cy="39140"/>
      </dsp:txXfrm>
    </dsp:sp>
    <dsp:sp modelId="{0E5FEA23-F841-4D57-BF8D-350C85006412}">
      <dsp:nvSpPr>
        <dsp:cNvPr id="0" name=""/>
        <dsp:cNvSpPr/>
      </dsp:nvSpPr>
      <dsp:spPr>
        <a:xfrm>
          <a:off x="5442973" y="1304"/>
          <a:ext cx="1589145" cy="794572"/>
        </a:xfrm>
        <a:prstGeom prst="roundRect">
          <a:avLst>
            <a:gd name="adj" fmla="val 10000"/>
          </a:avLst>
        </a:prstGeom>
        <a:noFill/>
        <a:ln w="19050" cap="flat" cmpd="sng" algn="ctr">
          <a:solidFill>
            <a:srgbClr val="0070C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b-NO" sz="700" kern="1200" dirty="0">
              <a:solidFill>
                <a:schemeClr val="tx1"/>
              </a:solidFill>
            </a:rPr>
            <a:t>Tiltak</a:t>
          </a:r>
        </a:p>
      </dsp:txBody>
      <dsp:txXfrm>
        <a:off x="5466245" y="24576"/>
        <a:ext cx="1542601" cy="748028"/>
      </dsp:txXfrm>
    </dsp:sp>
    <dsp:sp modelId="{53E84588-5C90-4AD9-8E09-358AA1564F82}">
      <dsp:nvSpPr>
        <dsp:cNvPr id="0" name=""/>
        <dsp:cNvSpPr/>
      </dsp:nvSpPr>
      <dsp:spPr>
        <a:xfrm rot="2142401">
          <a:off x="4733736" y="1067847"/>
          <a:ext cx="782815" cy="32124"/>
        </a:xfrm>
        <a:custGeom>
          <a:avLst/>
          <a:gdLst/>
          <a:ahLst/>
          <a:cxnLst/>
          <a:rect l="0" t="0" r="0" b="0"/>
          <a:pathLst>
            <a:path>
              <a:moveTo>
                <a:pt x="0" y="16062"/>
              </a:moveTo>
              <a:lnTo>
                <a:pt x="782815" y="16062"/>
              </a:lnTo>
            </a:path>
          </a:pathLst>
        </a:custGeom>
        <a:noFill/>
        <a:ln w="12700" cap="flat" cmpd="sng" algn="ctr">
          <a:solidFill>
            <a:srgbClr val="0070C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b-NO" sz="500" kern="1200"/>
        </a:p>
      </dsp:txBody>
      <dsp:txXfrm>
        <a:off x="5105574" y="1064339"/>
        <a:ext cx="39140" cy="39140"/>
      </dsp:txXfrm>
    </dsp:sp>
    <dsp:sp modelId="{CB53E199-3D77-432A-BBCE-3C259F91CDD4}">
      <dsp:nvSpPr>
        <dsp:cNvPr id="0" name=""/>
        <dsp:cNvSpPr/>
      </dsp:nvSpPr>
      <dsp:spPr>
        <a:xfrm>
          <a:off x="5442973" y="915062"/>
          <a:ext cx="1589145" cy="794572"/>
        </a:xfrm>
        <a:prstGeom prst="roundRect">
          <a:avLst>
            <a:gd name="adj" fmla="val 10000"/>
          </a:avLst>
        </a:prstGeom>
        <a:noFill/>
        <a:ln w="19050" cap="flat" cmpd="sng" algn="ctr">
          <a:solidFill>
            <a:srgbClr val="0070C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b-NO" sz="700" kern="1200" dirty="0">
              <a:solidFill>
                <a:prstClr val="black"/>
              </a:solidFill>
              <a:latin typeface="Calibri" panose="020F0502020204030204"/>
              <a:ea typeface="+mn-ea"/>
              <a:cs typeface="+mn-cs"/>
            </a:rPr>
            <a:t>Tiltak</a:t>
          </a:r>
        </a:p>
      </dsp:txBody>
      <dsp:txXfrm>
        <a:off x="5466245" y="938334"/>
        <a:ext cx="1542601" cy="748028"/>
      </dsp:txXfrm>
    </dsp:sp>
    <dsp:sp modelId="{0501A20F-1CCE-44CE-986E-B130FA79A6BF}">
      <dsp:nvSpPr>
        <dsp:cNvPr id="0" name=""/>
        <dsp:cNvSpPr/>
      </dsp:nvSpPr>
      <dsp:spPr>
        <a:xfrm rot="21404250">
          <a:off x="2383512" y="2228162"/>
          <a:ext cx="636689" cy="32124"/>
        </a:xfrm>
        <a:custGeom>
          <a:avLst/>
          <a:gdLst/>
          <a:ahLst/>
          <a:cxnLst/>
          <a:rect l="0" t="0" r="0" b="0"/>
          <a:pathLst>
            <a:path>
              <a:moveTo>
                <a:pt x="0" y="16062"/>
              </a:moveTo>
              <a:lnTo>
                <a:pt x="636689" y="16062"/>
              </a:lnTo>
            </a:path>
          </a:pathLst>
        </a:custGeom>
        <a:noFill/>
        <a:ln w="12700" cap="flat" cmpd="sng" algn="ctr">
          <a:solidFill>
            <a:srgbClr val="0070C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b-NO" sz="500" kern="1200"/>
        </a:p>
      </dsp:txBody>
      <dsp:txXfrm>
        <a:off x="2685939" y="2228307"/>
        <a:ext cx="31834" cy="31834"/>
      </dsp:txXfrm>
    </dsp:sp>
    <dsp:sp modelId="{DFA903EA-F7AB-43C1-A264-E30FE88B1871}">
      <dsp:nvSpPr>
        <dsp:cNvPr id="0" name=""/>
        <dsp:cNvSpPr/>
      </dsp:nvSpPr>
      <dsp:spPr>
        <a:xfrm>
          <a:off x="3019686" y="1733671"/>
          <a:ext cx="1787629" cy="984872"/>
        </a:xfrm>
        <a:prstGeom prst="roundRect">
          <a:avLst>
            <a:gd name="adj" fmla="val 10000"/>
          </a:avLst>
        </a:prstGeom>
        <a:noFill/>
        <a:ln w="19050" cap="flat" cmpd="sng" algn="ctr">
          <a:solidFill>
            <a:srgbClr val="0070C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b-NO" sz="700" kern="1200" dirty="0">
              <a:solidFill>
                <a:schemeClr val="tx1"/>
              </a:solidFill>
            </a:rPr>
            <a:t>Spesifikt område hvor det planlegges  spesifikke endringer eller intervensjoner. Bør være prosessforandringer som antas å påvirke </a:t>
          </a:r>
          <a:r>
            <a:rPr lang="nb-NO" sz="700" kern="1200" dirty="0" err="1">
              <a:solidFill>
                <a:schemeClr val="tx1"/>
              </a:solidFill>
            </a:rPr>
            <a:t>resutatmålet</a:t>
          </a:r>
          <a:endParaRPr lang="nb-NO" sz="700" kern="1200" dirty="0">
            <a:solidFill>
              <a:schemeClr val="tx1"/>
            </a:solidFill>
          </a:endParaRPr>
        </a:p>
      </dsp:txBody>
      <dsp:txXfrm>
        <a:off x="3048532" y="1762517"/>
        <a:ext cx="1729937" cy="927180"/>
      </dsp:txXfrm>
    </dsp:sp>
    <dsp:sp modelId="{A441D34E-2812-4A90-88D9-653840781701}">
      <dsp:nvSpPr>
        <dsp:cNvPr id="0" name=""/>
        <dsp:cNvSpPr/>
      </dsp:nvSpPr>
      <dsp:spPr>
        <a:xfrm>
          <a:off x="4807315" y="2210045"/>
          <a:ext cx="635658" cy="32124"/>
        </a:xfrm>
        <a:custGeom>
          <a:avLst/>
          <a:gdLst/>
          <a:ahLst/>
          <a:cxnLst/>
          <a:rect l="0" t="0" r="0" b="0"/>
          <a:pathLst>
            <a:path>
              <a:moveTo>
                <a:pt x="0" y="16062"/>
              </a:moveTo>
              <a:lnTo>
                <a:pt x="635658" y="16062"/>
              </a:lnTo>
            </a:path>
          </a:pathLst>
        </a:custGeom>
        <a:noFill/>
        <a:ln w="12700" cap="flat" cmpd="sng" algn="ctr">
          <a:solidFill>
            <a:srgbClr val="0070C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b-NO" sz="500" kern="1200"/>
        </a:p>
      </dsp:txBody>
      <dsp:txXfrm>
        <a:off x="5109253" y="2210216"/>
        <a:ext cx="31782" cy="31782"/>
      </dsp:txXfrm>
    </dsp:sp>
    <dsp:sp modelId="{7B04D107-D222-40B6-9731-95B5145C8C35}">
      <dsp:nvSpPr>
        <dsp:cNvPr id="0" name=""/>
        <dsp:cNvSpPr/>
      </dsp:nvSpPr>
      <dsp:spPr>
        <a:xfrm>
          <a:off x="5442973" y="1828821"/>
          <a:ext cx="1589145" cy="794572"/>
        </a:xfrm>
        <a:prstGeom prst="roundRect">
          <a:avLst>
            <a:gd name="adj" fmla="val 10000"/>
          </a:avLst>
        </a:prstGeom>
        <a:noFill/>
        <a:ln w="19050" cap="flat" cmpd="sng" algn="ctr">
          <a:solidFill>
            <a:srgbClr val="0070C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b-NO" sz="700" kern="1200" dirty="0">
              <a:solidFill>
                <a:prstClr val="black"/>
              </a:solidFill>
              <a:latin typeface="Calibri" panose="020F0502020204030204"/>
              <a:ea typeface="+mn-ea"/>
              <a:cs typeface="+mn-cs"/>
            </a:rPr>
            <a:t>Tiltak</a:t>
          </a:r>
        </a:p>
      </dsp:txBody>
      <dsp:txXfrm>
        <a:off x="5466245" y="1852093"/>
        <a:ext cx="1542601" cy="748028"/>
      </dsp:txXfrm>
    </dsp:sp>
    <dsp:sp modelId="{B8C6D388-5346-4E53-9D65-AB8677CFAEEA}">
      <dsp:nvSpPr>
        <dsp:cNvPr id="0" name=""/>
        <dsp:cNvSpPr/>
      </dsp:nvSpPr>
      <dsp:spPr>
        <a:xfrm rot="3871721">
          <a:off x="1962821" y="2913481"/>
          <a:ext cx="1478070" cy="32124"/>
        </a:xfrm>
        <a:custGeom>
          <a:avLst/>
          <a:gdLst/>
          <a:ahLst/>
          <a:cxnLst/>
          <a:rect l="0" t="0" r="0" b="0"/>
          <a:pathLst>
            <a:path>
              <a:moveTo>
                <a:pt x="0" y="16062"/>
              </a:moveTo>
              <a:lnTo>
                <a:pt x="1478070" y="16062"/>
              </a:lnTo>
            </a:path>
          </a:pathLst>
        </a:custGeom>
        <a:noFill/>
        <a:ln w="12700" cap="flat" cmpd="sng" algn="ctr">
          <a:solidFill>
            <a:srgbClr val="0070C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b-NO" sz="500" kern="1200"/>
        </a:p>
      </dsp:txBody>
      <dsp:txXfrm>
        <a:off x="2664905" y="2892591"/>
        <a:ext cx="73903" cy="73903"/>
      </dsp:txXfrm>
    </dsp:sp>
    <dsp:sp modelId="{E29327F9-FB6D-422C-A512-D9CA872ACADF}">
      <dsp:nvSpPr>
        <dsp:cNvPr id="0" name=""/>
        <dsp:cNvSpPr/>
      </dsp:nvSpPr>
      <dsp:spPr>
        <a:xfrm>
          <a:off x="3019686" y="3135388"/>
          <a:ext cx="1796528" cy="922713"/>
        </a:xfrm>
        <a:prstGeom prst="roundRect">
          <a:avLst>
            <a:gd name="adj" fmla="val 10000"/>
          </a:avLst>
        </a:prstGeom>
        <a:noFill/>
        <a:ln w="19050" cap="flat" cmpd="sng" algn="ctr">
          <a:solidFill>
            <a:srgbClr val="0070C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b-NO" sz="700" kern="1200" dirty="0">
              <a:solidFill>
                <a:schemeClr val="tx1"/>
              </a:solidFill>
            </a:rPr>
            <a:t>Spesifikt område hvor det planlegges  spesifikke endringer eller intervensjoner. Bør være prosessforandringer som antas å påvirke </a:t>
          </a:r>
          <a:r>
            <a:rPr lang="nb-NO" sz="700" kern="1200" dirty="0" err="1">
              <a:solidFill>
                <a:schemeClr val="tx1"/>
              </a:solidFill>
            </a:rPr>
            <a:t>resutatmålet</a:t>
          </a:r>
          <a:endParaRPr lang="nb-NO" sz="700" kern="1200" dirty="0">
            <a:solidFill>
              <a:schemeClr val="tx1"/>
            </a:solidFill>
          </a:endParaRPr>
        </a:p>
      </dsp:txBody>
      <dsp:txXfrm>
        <a:off x="3046711" y="3162413"/>
        <a:ext cx="1742478" cy="868663"/>
      </dsp:txXfrm>
    </dsp:sp>
    <dsp:sp modelId="{2D410CD1-7FEF-4776-9211-B04590F705CD}">
      <dsp:nvSpPr>
        <dsp:cNvPr id="0" name=""/>
        <dsp:cNvSpPr/>
      </dsp:nvSpPr>
      <dsp:spPr>
        <a:xfrm rot="19457599">
          <a:off x="4742636" y="3352243"/>
          <a:ext cx="782815" cy="32124"/>
        </a:xfrm>
        <a:custGeom>
          <a:avLst/>
          <a:gdLst/>
          <a:ahLst/>
          <a:cxnLst/>
          <a:rect l="0" t="0" r="0" b="0"/>
          <a:pathLst>
            <a:path>
              <a:moveTo>
                <a:pt x="0" y="16062"/>
              </a:moveTo>
              <a:lnTo>
                <a:pt x="782815" y="16062"/>
              </a:lnTo>
            </a:path>
          </a:pathLst>
        </a:custGeom>
        <a:noFill/>
        <a:ln w="12700" cap="flat" cmpd="sng" algn="ctr">
          <a:solidFill>
            <a:srgbClr val="0070C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b-NO" sz="500" kern="1200"/>
        </a:p>
      </dsp:txBody>
      <dsp:txXfrm>
        <a:off x="5114473" y="3348735"/>
        <a:ext cx="39140" cy="39140"/>
      </dsp:txXfrm>
    </dsp:sp>
    <dsp:sp modelId="{7B4798A3-24A4-45C9-8F10-515DE7514E22}">
      <dsp:nvSpPr>
        <dsp:cNvPr id="0" name=""/>
        <dsp:cNvSpPr/>
      </dsp:nvSpPr>
      <dsp:spPr>
        <a:xfrm>
          <a:off x="5451872" y="2742579"/>
          <a:ext cx="1589145" cy="794572"/>
        </a:xfrm>
        <a:prstGeom prst="roundRect">
          <a:avLst>
            <a:gd name="adj" fmla="val 10000"/>
          </a:avLst>
        </a:prstGeom>
        <a:noFill/>
        <a:ln w="19050" cap="flat" cmpd="sng" algn="ctr">
          <a:solidFill>
            <a:srgbClr val="0070C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b-NO" sz="700" kern="1200" dirty="0">
              <a:solidFill>
                <a:prstClr val="black"/>
              </a:solidFill>
              <a:latin typeface="Calibri" panose="020F0502020204030204"/>
              <a:ea typeface="+mn-ea"/>
              <a:cs typeface="+mn-cs"/>
            </a:rPr>
            <a:t>Tiltak</a:t>
          </a:r>
        </a:p>
      </dsp:txBody>
      <dsp:txXfrm>
        <a:off x="5475144" y="2765851"/>
        <a:ext cx="1542601" cy="748028"/>
      </dsp:txXfrm>
    </dsp:sp>
    <dsp:sp modelId="{356DB061-9684-4049-9499-09EB37309791}">
      <dsp:nvSpPr>
        <dsp:cNvPr id="0" name=""/>
        <dsp:cNvSpPr/>
      </dsp:nvSpPr>
      <dsp:spPr>
        <a:xfrm rot="2142401">
          <a:off x="4742636" y="3809122"/>
          <a:ext cx="782815" cy="32124"/>
        </a:xfrm>
        <a:custGeom>
          <a:avLst/>
          <a:gdLst/>
          <a:ahLst/>
          <a:cxnLst/>
          <a:rect l="0" t="0" r="0" b="0"/>
          <a:pathLst>
            <a:path>
              <a:moveTo>
                <a:pt x="0" y="16062"/>
              </a:moveTo>
              <a:lnTo>
                <a:pt x="782815" y="16062"/>
              </a:lnTo>
            </a:path>
          </a:pathLst>
        </a:custGeom>
        <a:noFill/>
        <a:ln w="12700" cap="flat" cmpd="sng" algn="ctr">
          <a:solidFill>
            <a:srgbClr val="0070C0"/>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b-NO" sz="500" kern="1200"/>
        </a:p>
      </dsp:txBody>
      <dsp:txXfrm>
        <a:off x="5114473" y="3805614"/>
        <a:ext cx="39140" cy="39140"/>
      </dsp:txXfrm>
    </dsp:sp>
    <dsp:sp modelId="{F336CF8B-FA50-47DB-915C-40CA3502DA42}">
      <dsp:nvSpPr>
        <dsp:cNvPr id="0" name=""/>
        <dsp:cNvSpPr/>
      </dsp:nvSpPr>
      <dsp:spPr>
        <a:xfrm>
          <a:off x="5451872" y="3656338"/>
          <a:ext cx="1589145" cy="794572"/>
        </a:xfrm>
        <a:prstGeom prst="roundRect">
          <a:avLst>
            <a:gd name="adj" fmla="val 10000"/>
          </a:avLst>
        </a:prstGeom>
        <a:noFill/>
        <a:ln w="19050" cap="flat" cmpd="sng" algn="ctr">
          <a:solidFill>
            <a:srgbClr val="0070C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b-NO" sz="700" kern="1200" dirty="0">
              <a:solidFill>
                <a:prstClr val="black"/>
              </a:solidFill>
              <a:latin typeface="Calibri" panose="020F0502020204030204"/>
              <a:ea typeface="+mn-ea"/>
              <a:cs typeface="+mn-cs"/>
            </a:rPr>
            <a:t>Tiltak</a:t>
          </a:r>
        </a:p>
      </dsp:txBody>
      <dsp:txXfrm>
        <a:off x="5475144" y="3679610"/>
        <a:ext cx="1542601" cy="748028"/>
      </dsp:txXfrm>
    </dsp:sp>
    <dsp:sp modelId="{3E34344E-0D06-48FF-9106-D1F6807B68E3}">
      <dsp:nvSpPr>
        <dsp:cNvPr id="0" name=""/>
        <dsp:cNvSpPr/>
      </dsp:nvSpPr>
      <dsp:spPr>
        <a:xfrm flipH="1">
          <a:off x="0" y="1931632"/>
          <a:ext cx="478046" cy="1307628"/>
        </a:xfrm>
        <a:prstGeom prst="roundRect">
          <a:avLst>
            <a:gd name="adj" fmla="val 10000"/>
          </a:avLst>
        </a:prstGeom>
        <a:noFill/>
        <a:ln w="19050" cap="flat" cmpd="sng" algn="ctr">
          <a:solidFill>
            <a:srgbClr val="0070C0"/>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b-NO" sz="700" kern="1200" dirty="0">
              <a:solidFill>
                <a:schemeClr val="tx1"/>
              </a:solidFill>
            </a:rPr>
            <a:t>Prosjektets mål / resultatmål</a:t>
          </a:r>
        </a:p>
      </dsp:txBody>
      <dsp:txXfrm>
        <a:off x="14001" y="1945633"/>
        <a:ext cx="450044" cy="127962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B8546C-C6D8-400E-99B9-FE4D9A7BB03A}" type="datetimeFigureOut">
              <a:rPr lang="nb-NO" smtClean="0"/>
              <a:t>03.03.2021</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767BA0-680D-478E-B9A3-77C970670B99}" type="slidenum">
              <a:rPr lang="nb-NO" smtClean="0"/>
              <a:t>‹#›</a:t>
            </a:fld>
            <a:endParaRPr lang="nb-NO"/>
          </a:p>
        </p:txBody>
      </p:sp>
    </p:spTree>
    <p:extLst>
      <p:ext uri="{BB962C8B-B14F-4D97-AF65-F5344CB8AC3E}">
        <p14:creationId xmlns:p14="http://schemas.microsoft.com/office/powerpoint/2010/main" val="271673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0" i="0" u="none" strike="noStrike" kern="1200">
                <a:solidFill>
                  <a:schemeClr val="tx1"/>
                </a:solidFill>
                <a:effectLst/>
                <a:latin typeface="+mn-lt"/>
                <a:ea typeface="+mn-ea"/>
                <a:cs typeface="+mn-cs"/>
              </a:rPr>
              <a:t>Når dere skal lage et driverdiagram starter dere alltid med en målsetting. Den sier noe om hva som skal forbedres, for hvem og innen når. </a:t>
            </a:r>
            <a:br>
              <a:rPr lang="nb-NO" sz="1200" b="0" i="0" u="none" strike="noStrike" kern="1200">
                <a:solidFill>
                  <a:schemeClr val="tx1"/>
                </a:solidFill>
                <a:effectLst/>
                <a:latin typeface="+mn-lt"/>
                <a:ea typeface="+mn-ea"/>
                <a:cs typeface="+mn-cs"/>
              </a:rPr>
            </a:br>
            <a:endParaRPr lang="nb-NO" sz="1200" b="0" i="0" u="none" strike="noStrike" kern="1200">
              <a:solidFill>
                <a:schemeClr val="tx1"/>
              </a:solidFill>
              <a:effectLst/>
              <a:latin typeface="+mn-lt"/>
              <a:ea typeface="+mn-ea"/>
              <a:cs typeface="+mn-cs"/>
            </a:endParaRPr>
          </a:p>
          <a:p>
            <a:r>
              <a:rPr lang="nb-NO" sz="1200" b="0" i="0" u="none" strike="noStrike" kern="1200">
                <a:solidFill>
                  <a:schemeClr val="tx1"/>
                </a:solidFill>
                <a:effectLst/>
                <a:latin typeface="+mn-lt"/>
                <a:ea typeface="+mn-ea"/>
                <a:cs typeface="+mn-cs"/>
              </a:rPr>
              <a:t>Neste steg vil være å identifisere primærdriverne. Primærdrivere er de overordnede og viktigste områdene som har en direkte effekt på målet. Dere bør ikke ha flere enn 2-4 primærdrivere. </a:t>
            </a:r>
            <a:br>
              <a:rPr lang="nb-NO" sz="1200" b="0" i="0" u="none" strike="noStrike" kern="1200">
                <a:solidFill>
                  <a:schemeClr val="tx1"/>
                </a:solidFill>
                <a:effectLst/>
                <a:latin typeface="+mn-lt"/>
                <a:ea typeface="+mn-ea"/>
                <a:cs typeface="+mn-cs"/>
              </a:rPr>
            </a:br>
            <a:endParaRPr lang="nb-NO" sz="1200" b="0" i="0" u="none" strike="noStrike" kern="1200">
              <a:solidFill>
                <a:schemeClr val="tx1"/>
              </a:solidFill>
              <a:effectLst/>
              <a:latin typeface="+mn-lt"/>
              <a:ea typeface="+mn-ea"/>
              <a:cs typeface="+mn-cs"/>
            </a:endParaRPr>
          </a:p>
          <a:p>
            <a:r>
              <a:rPr lang="nb-NO" sz="1200" b="0" i="0" u="none" strike="noStrike" kern="1200">
                <a:solidFill>
                  <a:schemeClr val="tx1"/>
                </a:solidFill>
                <a:effectLst/>
                <a:latin typeface="+mn-lt"/>
                <a:ea typeface="+mn-ea"/>
                <a:cs typeface="+mn-cs"/>
              </a:rPr>
              <a:t>Ut fra primærdriverne kommer sekundærdriverne. Sekundærdrivere er spesifikke områder eller underkategorier av primærdriverne og påvirker disse. Dere kan ha mange sekundærdrivere, og en sekundærdriver kan virke inn på en eller flere primærdrivere. </a:t>
            </a:r>
            <a:br>
              <a:rPr lang="nb-NO" sz="1200" b="0" i="0" u="none" strike="noStrike" kern="1200">
                <a:solidFill>
                  <a:schemeClr val="tx1"/>
                </a:solidFill>
                <a:effectLst/>
                <a:latin typeface="+mn-lt"/>
                <a:ea typeface="+mn-ea"/>
                <a:cs typeface="+mn-cs"/>
              </a:rPr>
            </a:br>
            <a:endParaRPr lang="nb-NO" sz="1200" b="0" i="0" u="none" strike="noStrike" kern="1200">
              <a:solidFill>
                <a:schemeClr val="tx1"/>
              </a:solidFill>
              <a:effectLst/>
              <a:latin typeface="+mn-lt"/>
              <a:ea typeface="+mn-ea"/>
              <a:cs typeface="+mn-cs"/>
            </a:endParaRPr>
          </a:p>
          <a:p>
            <a:r>
              <a:rPr lang="nb-NO" sz="1200" b="0" i="0" u="none" strike="noStrike" kern="1200">
                <a:solidFill>
                  <a:schemeClr val="tx1"/>
                </a:solidFill>
                <a:effectLst/>
                <a:latin typeface="+mn-lt"/>
                <a:ea typeface="+mn-ea"/>
                <a:cs typeface="+mn-cs"/>
              </a:rPr>
              <a:t>Til slutt kommer endringsideer eller tiltak. Endringsideene kan være mange, og dere kan ha flere tiltak til hver sekundærdriver. </a:t>
            </a:r>
            <a:br>
              <a:rPr lang="nb-NO" sz="1200" b="0" i="0" u="none" strike="noStrike" kern="1200">
                <a:solidFill>
                  <a:schemeClr val="tx1"/>
                </a:solidFill>
                <a:effectLst/>
                <a:latin typeface="+mn-lt"/>
                <a:ea typeface="+mn-ea"/>
                <a:cs typeface="+mn-cs"/>
              </a:rPr>
            </a:br>
            <a:endParaRPr lang="nb-NO" sz="1200" b="0" i="0" u="none" strike="noStrike" kern="1200">
              <a:solidFill>
                <a:schemeClr val="tx1"/>
              </a:solidFill>
              <a:effectLst/>
              <a:latin typeface="+mn-lt"/>
              <a:ea typeface="+mn-ea"/>
              <a:cs typeface="+mn-cs"/>
            </a:endParaRPr>
          </a:p>
          <a:p>
            <a:r>
              <a:rPr lang="nb-NO" sz="1200" b="0" i="0" u="none" strike="noStrike" kern="1200">
                <a:solidFill>
                  <a:schemeClr val="tx1"/>
                </a:solidFill>
                <a:effectLst/>
                <a:latin typeface="+mn-lt"/>
                <a:ea typeface="+mn-ea"/>
                <a:cs typeface="+mn-cs"/>
              </a:rPr>
              <a:t>Helsetjenesten er et komplekst system. Derfor utvikles driverdiagrammet helst av et team der medlemmene har kjennskap til forskjellige aspekter ved det systemet man vil endre.</a:t>
            </a:r>
            <a:br>
              <a:rPr lang="nb-NO" sz="1200" b="0" i="0" u="none" strike="noStrike" kern="1200">
                <a:solidFill>
                  <a:schemeClr val="tx1"/>
                </a:solidFill>
                <a:effectLst/>
                <a:latin typeface="+mn-lt"/>
                <a:ea typeface="+mn-ea"/>
                <a:cs typeface="+mn-cs"/>
              </a:rPr>
            </a:br>
            <a:endParaRPr lang="nb-NO" sz="1200" b="0" i="0" u="none" strike="noStrike" kern="1200">
              <a:solidFill>
                <a:schemeClr val="tx1"/>
              </a:solidFill>
              <a:effectLst/>
              <a:latin typeface="+mn-lt"/>
              <a:ea typeface="+mn-ea"/>
              <a:cs typeface="+mn-cs"/>
            </a:endParaRPr>
          </a:p>
          <a:p>
            <a:r>
              <a:rPr lang="nb-NO" sz="1200" b="1" i="0" u="none" strike="noStrike" kern="1200">
                <a:solidFill>
                  <a:schemeClr val="tx1"/>
                </a:solidFill>
                <a:effectLst/>
                <a:latin typeface="+mn-lt"/>
                <a:ea typeface="+mn-ea"/>
                <a:cs typeface="+mn-cs"/>
              </a:rPr>
              <a:t>Referanser:</a:t>
            </a:r>
            <a:br>
              <a:rPr lang="nb-NO" sz="1200" b="0" i="0" u="none" strike="noStrike" kern="1200">
                <a:solidFill>
                  <a:schemeClr val="tx1"/>
                </a:solidFill>
                <a:effectLst/>
                <a:latin typeface="+mn-lt"/>
                <a:ea typeface="+mn-ea"/>
                <a:cs typeface="+mn-cs"/>
              </a:rPr>
            </a:br>
            <a:r>
              <a:rPr lang="nb-NO" sz="1200" b="0" i="0" u="none" strike="noStrike" kern="1200">
                <a:solidFill>
                  <a:schemeClr val="tx1"/>
                </a:solidFill>
                <a:effectLst/>
                <a:latin typeface="+mn-lt"/>
                <a:ea typeface="+mn-ea"/>
                <a:cs typeface="+mn-cs"/>
              </a:rPr>
              <a:t>Pasientsikkerhetsprogrammet «I trygge hender»: </a:t>
            </a:r>
            <a:r>
              <a:rPr lang="nb-NO" sz="1200" b="0" i="1" u="none" strike="noStrike" kern="1200">
                <a:solidFill>
                  <a:schemeClr val="tx1"/>
                </a:solidFill>
                <a:effectLst/>
                <a:latin typeface="+mn-lt"/>
                <a:ea typeface="+mn-ea"/>
                <a:cs typeface="+mn-cs"/>
              </a:rPr>
              <a:t>Forbedringsguiden</a:t>
            </a:r>
            <a:r>
              <a:rPr lang="nb-NO" sz="1200" b="0" i="0" u="none" strike="noStrike" kern="1200">
                <a:solidFill>
                  <a:schemeClr val="tx1"/>
                </a:solidFill>
                <a:effectLst/>
                <a:latin typeface="+mn-lt"/>
                <a:ea typeface="+mn-ea"/>
                <a:cs typeface="+mn-cs"/>
              </a:rPr>
              <a:t>.</a:t>
            </a:r>
            <a:br>
              <a:rPr lang="nb-NO" sz="1200" b="0" i="0" u="none" strike="noStrike" kern="1200">
                <a:solidFill>
                  <a:schemeClr val="tx1"/>
                </a:solidFill>
                <a:effectLst/>
                <a:latin typeface="+mn-lt"/>
                <a:ea typeface="+mn-ea"/>
                <a:cs typeface="+mn-cs"/>
              </a:rPr>
            </a:br>
            <a:r>
              <a:rPr lang="nb-NO" sz="1200" b="0" i="0" u="none" strike="noStrike" kern="1200">
                <a:solidFill>
                  <a:schemeClr val="tx1"/>
                </a:solidFill>
                <a:effectLst/>
                <a:latin typeface="+mn-lt"/>
                <a:ea typeface="+mn-ea"/>
                <a:cs typeface="+mn-cs"/>
              </a:rPr>
              <a:t>Institute for Healthcare Improvement. </a:t>
            </a:r>
            <a:r>
              <a:rPr lang="nb-NO" sz="1200" b="0" i="1" u="none" strike="noStrike" kern="1200">
                <a:solidFill>
                  <a:schemeClr val="tx1"/>
                </a:solidFill>
                <a:effectLst/>
                <a:latin typeface="+mn-lt"/>
                <a:ea typeface="+mn-ea"/>
                <a:cs typeface="+mn-cs"/>
              </a:rPr>
              <a:t>QI Essentials Toolkit: Driver Diagram.</a:t>
            </a:r>
            <a:endParaRPr lang="nb-NO" sz="1200" b="0" i="0" u="none" strike="noStrike" kern="1200">
              <a:solidFill>
                <a:schemeClr val="tx1"/>
              </a:solidFill>
              <a:effectLst/>
              <a:latin typeface="+mn-lt"/>
              <a:ea typeface="+mn-ea"/>
              <a:cs typeface="+mn-cs"/>
            </a:endParaRPr>
          </a:p>
          <a:p>
            <a:r>
              <a:rPr lang="nb-NO" sz="1200" b="0" i="0" u="none" strike="noStrike" kern="1200">
                <a:solidFill>
                  <a:schemeClr val="tx1"/>
                </a:solidFill>
                <a:effectLst/>
                <a:latin typeface="+mn-lt"/>
                <a:ea typeface="+mn-ea"/>
                <a:cs typeface="+mn-cs"/>
              </a:rPr>
              <a:t>Når dere skal velge hvilke endringsideer som dere skal gå videre med anbefales det at dette gjøres ved hjelp av småskalatesting. Det er også viktig å finne ut hvordan dere vil måle endringer for å kunne vite om de utgjør reelle forbedringer.</a:t>
            </a:r>
          </a:p>
          <a:p>
            <a:endParaRPr lang="nb-NO"/>
          </a:p>
        </p:txBody>
      </p:sp>
      <p:sp>
        <p:nvSpPr>
          <p:cNvPr id="4" name="Plassholder for lysbildenummer 3"/>
          <p:cNvSpPr>
            <a:spLocks noGrp="1"/>
          </p:cNvSpPr>
          <p:nvPr>
            <p:ph type="sldNum" sz="quarter" idx="5"/>
          </p:nvPr>
        </p:nvSpPr>
        <p:spPr/>
        <p:txBody>
          <a:bodyPr/>
          <a:lstStyle/>
          <a:p>
            <a:fld id="{DFE724EF-AE77-4974-9FAD-2D8F356A21B9}" type="slidenum">
              <a:rPr lang="nb-NO" smtClean="0"/>
              <a:t>1</a:t>
            </a:fld>
            <a:endParaRPr lang="nb-NO"/>
          </a:p>
        </p:txBody>
      </p:sp>
    </p:spTree>
    <p:extLst>
      <p:ext uri="{BB962C8B-B14F-4D97-AF65-F5344CB8AC3E}">
        <p14:creationId xmlns:p14="http://schemas.microsoft.com/office/powerpoint/2010/main" val="2554106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Alternativ mal.</a:t>
            </a:r>
          </a:p>
        </p:txBody>
      </p:sp>
      <p:sp>
        <p:nvSpPr>
          <p:cNvPr id="4" name="Plassholder for lysbildenummer 3"/>
          <p:cNvSpPr>
            <a:spLocks noGrp="1"/>
          </p:cNvSpPr>
          <p:nvPr>
            <p:ph type="sldNum" sz="quarter" idx="5"/>
          </p:nvPr>
        </p:nvSpPr>
        <p:spPr/>
        <p:txBody>
          <a:bodyPr/>
          <a:lstStyle/>
          <a:p>
            <a:fld id="{DFE724EF-AE77-4974-9FAD-2D8F356A21B9}" type="slidenum">
              <a:rPr lang="nb-NO" smtClean="0"/>
              <a:t>2</a:t>
            </a:fld>
            <a:endParaRPr lang="nb-NO"/>
          </a:p>
        </p:txBody>
      </p:sp>
    </p:spTree>
    <p:extLst>
      <p:ext uri="{BB962C8B-B14F-4D97-AF65-F5344CB8AC3E}">
        <p14:creationId xmlns:p14="http://schemas.microsoft.com/office/powerpoint/2010/main" val="314699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DFE724EF-AE77-4974-9FAD-2D8F356A21B9}" type="slidenum">
              <a:rPr lang="nb-NO" smtClean="0"/>
              <a:t>4</a:t>
            </a:fld>
            <a:endParaRPr lang="nb-NO"/>
          </a:p>
        </p:txBody>
      </p:sp>
    </p:spTree>
    <p:extLst>
      <p:ext uri="{BB962C8B-B14F-4D97-AF65-F5344CB8AC3E}">
        <p14:creationId xmlns:p14="http://schemas.microsoft.com/office/powerpoint/2010/main" val="1021573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D6F57E3-5699-42AE-8AAC-64BF3F7A3632}"/>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088E6D6F-DCC6-4BF2-AA6F-C5E9194540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154AE906-5280-4D18-8E2A-A7A94FE369EA}"/>
              </a:ext>
            </a:extLst>
          </p:cNvPr>
          <p:cNvSpPr>
            <a:spLocks noGrp="1"/>
          </p:cNvSpPr>
          <p:nvPr>
            <p:ph type="dt" sz="half" idx="10"/>
          </p:nvPr>
        </p:nvSpPr>
        <p:spPr/>
        <p:txBody>
          <a:bodyPr/>
          <a:lstStyle/>
          <a:p>
            <a:fld id="{7BCBDE01-0AF1-4BB6-A80A-057B8E12598C}" type="datetimeFigureOut">
              <a:rPr lang="nb-NO" smtClean="0"/>
              <a:t>03.03.2021</a:t>
            </a:fld>
            <a:endParaRPr lang="nb-NO"/>
          </a:p>
        </p:txBody>
      </p:sp>
      <p:sp>
        <p:nvSpPr>
          <p:cNvPr id="5" name="Plassholder for bunntekst 4">
            <a:extLst>
              <a:ext uri="{FF2B5EF4-FFF2-40B4-BE49-F238E27FC236}">
                <a16:creationId xmlns:a16="http://schemas.microsoft.com/office/drawing/2014/main" id="{0A6E7AAC-12E7-4996-AADB-896CDC3022E7}"/>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317FCBF-E49A-4054-8DCD-B151BB90D471}"/>
              </a:ext>
            </a:extLst>
          </p:cNvPr>
          <p:cNvSpPr>
            <a:spLocks noGrp="1"/>
          </p:cNvSpPr>
          <p:nvPr>
            <p:ph type="sldNum" sz="quarter" idx="12"/>
          </p:nvPr>
        </p:nvSpPr>
        <p:spPr/>
        <p:txBody>
          <a:bodyPr/>
          <a:lstStyle/>
          <a:p>
            <a:fld id="{65ED0131-89CF-43BE-B5F0-270E9A5A7186}" type="slidenum">
              <a:rPr lang="nb-NO" smtClean="0"/>
              <a:t>‹#›</a:t>
            </a:fld>
            <a:endParaRPr lang="nb-NO"/>
          </a:p>
        </p:txBody>
      </p:sp>
    </p:spTree>
    <p:extLst>
      <p:ext uri="{BB962C8B-B14F-4D97-AF65-F5344CB8AC3E}">
        <p14:creationId xmlns:p14="http://schemas.microsoft.com/office/powerpoint/2010/main" val="4136207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0E711DD-4109-4BAD-B9D9-7D01FBEEA44F}"/>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D5B620E2-5539-43AA-AF61-8A417B0742F0}"/>
              </a:ext>
            </a:extLst>
          </p:cNvPr>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E5D57F82-DEC3-4F09-8EF4-15557E1FF89B}"/>
              </a:ext>
            </a:extLst>
          </p:cNvPr>
          <p:cNvSpPr>
            <a:spLocks noGrp="1"/>
          </p:cNvSpPr>
          <p:nvPr>
            <p:ph type="dt" sz="half" idx="10"/>
          </p:nvPr>
        </p:nvSpPr>
        <p:spPr/>
        <p:txBody>
          <a:bodyPr/>
          <a:lstStyle/>
          <a:p>
            <a:fld id="{7BCBDE01-0AF1-4BB6-A80A-057B8E12598C}" type="datetimeFigureOut">
              <a:rPr lang="nb-NO" smtClean="0"/>
              <a:t>03.03.2021</a:t>
            </a:fld>
            <a:endParaRPr lang="nb-NO"/>
          </a:p>
        </p:txBody>
      </p:sp>
      <p:sp>
        <p:nvSpPr>
          <p:cNvPr id="5" name="Plassholder for bunntekst 4">
            <a:extLst>
              <a:ext uri="{FF2B5EF4-FFF2-40B4-BE49-F238E27FC236}">
                <a16:creationId xmlns:a16="http://schemas.microsoft.com/office/drawing/2014/main" id="{C59D185B-1A6A-4443-BBFE-531B6654DAF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861CD73C-5D27-4E11-8399-F5FA42C9B77A}"/>
              </a:ext>
            </a:extLst>
          </p:cNvPr>
          <p:cNvSpPr>
            <a:spLocks noGrp="1"/>
          </p:cNvSpPr>
          <p:nvPr>
            <p:ph type="sldNum" sz="quarter" idx="12"/>
          </p:nvPr>
        </p:nvSpPr>
        <p:spPr/>
        <p:txBody>
          <a:bodyPr/>
          <a:lstStyle/>
          <a:p>
            <a:fld id="{65ED0131-89CF-43BE-B5F0-270E9A5A7186}" type="slidenum">
              <a:rPr lang="nb-NO" smtClean="0"/>
              <a:t>‹#›</a:t>
            </a:fld>
            <a:endParaRPr lang="nb-NO"/>
          </a:p>
        </p:txBody>
      </p:sp>
    </p:spTree>
    <p:extLst>
      <p:ext uri="{BB962C8B-B14F-4D97-AF65-F5344CB8AC3E}">
        <p14:creationId xmlns:p14="http://schemas.microsoft.com/office/powerpoint/2010/main" val="4066161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2C7E326D-2F7B-477D-9234-44B4F3C70B68}"/>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35EED85A-64B6-4A35-9F1B-6DAE207AF5B7}"/>
              </a:ext>
            </a:extLst>
          </p:cNvPr>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09209C62-9E6C-472E-A966-2C03F21E617C}"/>
              </a:ext>
            </a:extLst>
          </p:cNvPr>
          <p:cNvSpPr>
            <a:spLocks noGrp="1"/>
          </p:cNvSpPr>
          <p:nvPr>
            <p:ph type="dt" sz="half" idx="10"/>
          </p:nvPr>
        </p:nvSpPr>
        <p:spPr/>
        <p:txBody>
          <a:bodyPr/>
          <a:lstStyle/>
          <a:p>
            <a:fld id="{7BCBDE01-0AF1-4BB6-A80A-057B8E12598C}" type="datetimeFigureOut">
              <a:rPr lang="nb-NO" smtClean="0"/>
              <a:t>03.03.2021</a:t>
            </a:fld>
            <a:endParaRPr lang="nb-NO"/>
          </a:p>
        </p:txBody>
      </p:sp>
      <p:sp>
        <p:nvSpPr>
          <p:cNvPr id="5" name="Plassholder for bunntekst 4">
            <a:extLst>
              <a:ext uri="{FF2B5EF4-FFF2-40B4-BE49-F238E27FC236}">
                <a16:creationId xmlns:a16="http://schemas.microsoft.com/office/drawing/2014/main" id="{1066A9A8-AB14-4925-960B-D2BFBF3AABD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3190643-73E9-43CF-BC50-834C3AFE61F0}"/>
              </a:ext>
            </a:extLst>
          </p:cNvPr>
          <p:cNvSpPr>
            <a:spLocks noGrp="1"/>
          </p:cNvSpPr>
          <p:nvPr>
            <p:ph type="sldNum" sz="quarter" idx="12"/>
          </p:nvPr>
        </p:nvSpPr>
        <p:spPr/>
        <p:txBody>
          <a:bodyPr/>
          <a:lstStyle/>
          <a:p>
            <a:fld id="{65ED0131-89CF-43BE-B5F0-270E9A5A7186}" type="slidenum">
              <a:rPr lang="nb-NO" smtClean="0"/>
              <a:t>‹#›</a:t>
            </a:fld>
            <a:endParaRPr lang="nb-NO"/>
          </a:p>
        </p:txBody>
      </p:sp>
    </p:spTree>
    <p:extLst>
      <p:ext uri="{BB962C8B-B14F-4D97-AF65-F5344CB8AC3E}">
        <p14:creationId xmlns:p14="http://schemas.microsoft.com/office/powerpoint/2010/main" val="4237721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F241AAD-C14D-4550-8EEB-88F05C89475E}"/>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73C1EE30-C3AE-46E5-9F8A-510EBE1523AD}"/>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5964CDC-AF94-44F2-BD2F-63B2EEAD06C1}"/>
              </a:ext>
            </a:extLst>
          </p:cNvPr>
          <p:cNvSpPr>
            <a:spLocks noGrp="1"/>
          </p:cNvSpPr>
          <p:nvPr>
            <p:ph type="dt" sz="half" idx="10"/>
          </p:nvPr>
        </p:nvSpPr>
        <p:spPr/>
        <p:txBody>
          <a:bodyPr/>
          <a:lstStyle/>
          <a:p>
            <a:fld id="{7BCBDE01-0AF1-4BB6-A80A-057B8E12598C}" type="datetimeFigureOut">
              <a:rPr lang="nb-NO" smtClean="0"/>
              <a:t>03.03.2021</a:t>
            </a:fld>
            <a:endParaRPr lang="nb-NO"/>
          </a:p>
        </p:txBody>
      </p:sp>
      <p:sp>
        <p:nvSpPr>
          <p:cNvPr id="5" name="Plassholder for bunntekst 4">
            <a:extLst>
              <a:ext uri="{FF2B5EF4-FFF2-40B4-BE49-F238E27FC236}">
                <a16:creationId xmlns:a16="http://schemas.microsoft.com/office/drawing/2014/main" id="{D33AFA68-220F-46AB-8B17-6F6A901FF09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3DCF3CB2-2701-422A-A84D-080A49D8DDC2}"/>
              </a:ext>
            </a:extLst>
          </p:cNvPr>
          <p:cNvSpPr>
            <a:spLocks noGrp="1"/>
          </p:cNvSpPr>
          <p:nvPr>
            <p:ph type="sldNum" sz="quarter" idx="12"/>
          </p:nvPr>
        </p:nvSpPr>
        <p:spPr/>
        <p:txBody>
          <a:bodyPr/>
          <a:lstStyle/>
          <a:p>
            <a:fld id="{65ED0131-89CF-43BE-B5F0-270E9A5A7186}" type="slidenum">
              <a:rPr lang="nb-NO" smtClean="0"/>
              <a:t>‹#›</a:t>
            </a:fld>
            <a:endParaRPr lang="nb-NO"/>
          </a:p>
        </p:txBody>
      </p:sp>
    </p:spTree>
    <p:extLst>
      <p:ext uri="{BB962C8B-B14F-4D97-AF65-F5344CB8AC3E}">
        <p14:creationId xmlns:p14="http://schemas.microsoft.com/office/powerpoint/2010/main" val="1601714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FF6225A-1CA4-428A-ACDC-520C4FB7D788}"/>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57E8127F-CD17-435B-A011-1D53F88B49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a:extLst>
              <a:ext uri="{FF2B5EF4-FFF2-40B4-BE49-F238E27FC236}">
                <a16:creationId xmlns:a16="http://schemas.microsoft.com/office/drawing/2014/main" id="{6AC72525-F120-450C-8FE3-0AE74BAFF8CD}"/>
              </a:ext>
            </a:extLst>
          </p:cNvPr>
          <p:cNvSpPr>
            <a:spLocks noGrp="1"/>
          </p:cNvSpPr>
          <p:nvPr>
            <p:ph type="dt" sz="half" idx="10"/>
          </p:nvPr>
        </p:nvSpPr>
        <p:spPr/>
        <p:txBody>
          <a:bodyPr/>
          <a:lstStyle/>
          <a:p>
            <a:fld id="{7BCBDE01-0AF1-4BB6-A80A-057B8E12598C}" type="datetimeFigureOut">
              <a:rPr lang="nb-NO" smtClean="0"/>
              <a:t>03.03.2021</a:t>
            </a:fld>
            <a:endParaRPr lang="nb-NO"/>
          </a:p>
        </p:txBody>
      </p:sp>
      <p:sp>
        <p:nvSpPr>
          <p:cNvPr id="5" name="Plassholder for bunntekst 4">
            <a:extLst>
              <a:ext uri="{FF2B5EF4-FFF2-40B4-BE49-F238E27FC236}">
                <a16:creationId xmlns:a16="http://schemas.microsoft.com/office/drawing/2014/main" id="{41A72458-B2F6-4245-BC4A-96D972E08F5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9E51479-E187-4AB3-8254-CDCFB3EAA388}"/>
              </a:ext>
            </a:extLst>
          </p:cNvPr>
          <p:cNvSpPr>
            <a:spLocks noGrp="1"/>
          </p:cNvSpPr>
          <p:nvPr>
            <p:ph type="sldNum" sz="quarter" idx="12"/>
          </p:nvPr>
        </p:nvSpPr>
        <p:spPr/>
        <p:txBody>
          <a:bodyPr/>
          <a:lstStyle/>
          <a:p>
            <a:fld id="{65ED0131-89CF-43BE-B5F0-270E9A5A7186}" type="slidenum">
              <a:rPr lang="nb-NO" smtClean="0"/>
              <a:t>‹#›</a:t>
            </a:fld>
            <a:endParaRPr lang="nb-NO"/>
          </a:p>
        </p:txBody>
      </p:sp>
    </p:spTree>
    <p:extLst>
      <p:ext uri="{BB962C8B-B14F-4D97-AF65-F5344CB8AC3E}">
        <p14:creationId xmlns:p14="http://schemas.microsoft.com/office/powerpoint/2010/main" val="3419111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0914784-6692-4161-93B8-7824D4DC3B0B}"/>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C31DBA5D-7D7C-4C98-9798-171764249376}"/>
              </a:ext>
            </a:extLst>
          </p:cNvPr>
          <p:cNvSpPr>
            <a:spLocks noGrp="1"/>
          </p:cNvSpPr>
          <p:nvPr>
            <p:ph sz="half" idx="1"/>
          </p:nvPr>
        </p:nvSpPr>
        <p:spPr>
          <a:xfrm>
            <a:off x="838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E59BF8B0-0667-4FA1-98E7-5A3BE6C136DB}"/>
              </a:ext>
            </a:extLst>
          </p:cNvPr>
          <p:cNvSpPr>
            <a:spLocks noGrp="1"/>
          </p:cNvSpPr>
          <p:nvPr>
            <p:ph sz="half" idx="2"/>
          </p:nvPr>
        </p:nvSpPr>
        <p:spPr>
          <a:xfrm>
            <a:off x="6172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7F614223-F80C-4179-A3EA-6795C8E80F9E}"/>
              </a:ext>
            </a:extLst>
          </p:cNvPr>
          <p:cNvSpPr>
            <a:spLocks noGrp="1"/>
          </p:cNvSpPr>
          <p:nvPr>
            <p:ph type="dt" sz="half" idx="10"/>
          </p:nvPr>
        </p:nvSpPr>
        <p:spPr/>
        <p:txBody>
          <a:bodyPr/>
          <a:lstStyle/>
          <a:p>
            <a:fld id="{7BCBDE01-0AF1-4BB6-A80A-057B8E12598C}" type="datetimeFigureOut">
              <a:rPr lang="nb-NO" smtClean="0"/>
              <a:t>03.03.2021</a:t>
            </a:fld>
            <a:endParaRPr lang="nb-NO"/>
          </a:p>
        </p:txBody>
      </p:sp>
      <p:sp>
        <p:nvSpPr>
          <p:cNvPr id="6" name="Plassholder for bunntekst 5">
            <a:extLst>
              <a:ext uri="{FF2B5EF4-FFF2-40B4-BE49-F238E27FC236}">
                <a16:creationId xmlns:a16="http://schemas.microsoft.com/office/drawing/2014/main" id="{82CB60F1-BB23-47BA-8155-F6858358DCDE}"/>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6EB905AB-C64F-4905-8007-E2792F2F3FD9}"/>
              </a:ext>
            </a:extLst>
          </p:cNvPr>
          <p:cNvSpPr>
            <a:spLocks noGrp="1"/>
          </p:cNvSpPr>
          <p:nvPr>
            <p:ph type="sldNum" sz="quarter" idx="12"/>
          </p:nvPr>
        </p:nvSpPr>
        <p:spPr/>
        <p:txBody>
          <a:bodyPr/>
          <a:lstStyle/>
          <a:p>
            <a:fld id="{65ED0131-89CF-43BE-B5F0-270E9A5A7186}" type="slidenum">
              <a:rPr lang="nb-NO" smtClean="0"/>
              <a:t>‹#›</a:t>
            </a:fld>
            <a:endParaRPr lang="nb-NO"/>
          </a:p>
        </p:txBody>
      </p:sp>
    </p:spTree>
    <p:extLst>
      <p:ext uri="{BB962C8B-B14F-4D97-AF65-F5344CB8AC3E}">
        <p14:creationId xmlns:p14="http://schemas.microsoft.com/office/powerpoint/2010/main" val="2754401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6934EA7-5D9B-4494-B5DF-6009D00684C5}"/>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17632FD1-89CF-45C7-99ED-875F1C0511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id="{A2CCF357-BE52-4008-A0D8-192EE40EB42B}"/>
              </a:ext>
            </a:extLst>
          </p:cNvPr>
          <p:cNvSpPr>
            <a:spLocks noGrp="1"/>
          </p:cNvSpPr>
          <p:nvPr>
            <p:ph sz="half" idx="2"/>
          </p:nvPr>
        </p:nvSpPr>
        <p:spPr>
          <a:xfrm>
            <a:off x="839788" y="2505075"/>
            <a:ext cx="515778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7CEF4EB3-F7D6-4616-B67D-296AB55959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id="{6553D7A5-252E-4F3F-A4B3-974D8B62669E}"/>
              </a:ext>
            </a:extLst>
          </p:cNvPr>
          <p:cNvSpPr>
            <a:spLocks noGrp="1"/>
          </p:cNvSpPr>
          <p:nvPr>
            <p:ph sz="quarter" idx="4"/>
          </p:nvPr>
        </p:nvSpPr>
        <p:spPr>
          <a:xfrm>
            <a:off x="6172200" y="2505075"/>
            <a:ext cx="51831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F3CF5FA7-5830-489E-B5B3-B0845972549C}"/>
              </a:ext>
            </a:extLst>
          </p:cNvPr>
          <p:cNvSpPr>
            <a:spLocks noGrp="1"/>
          </p:cNvSpPr>
          <p:nvPr>
            <p:ph type="dt" sz="half" idx="10"/>
          </p:nvPr>
        </p:nvSpPr>
        <p:spPr/>
        <p:txBody>
          <a:bodyPr/>
          <a:lstStyle/>
          <a:p>
            <a:fld id="{7BCBDE01-0AF1-4BB6-A80A-057B8E12598C}" type="datetimeFigureOut">
              <a:rPr lang="nb-NO" smtClean="0"/>
              <a:t>03.03.2021</a:t>
            </a:fld>
            <a:endParaRPr lang="nb-NO"/>
          </a:p>
        </p:txBody>
      </p:sp>
      <p:sp>
        <p:nvSpPr>
          <p:cNvPr id="8" name="Plassholder for bunntekst 7">
            <a:extLst>
              <a:ext uri="{FF2B5EF4-FFF2-40B4-BE49-F238E27FC236}">
                <a16:creationId xmlns:a16="http://schemas.microsoft.com/office/drawing/2014/main" id="{88FAB3F9-97C7-469E-8776-50459255C3E9}"/>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CA6082EF-682F-4372-83CA-45F48384D7AC}"/>
              </a:ext>
            </a:extLst>
          </p:cNvPr>
          <p:cNvSpPr>
            <a:spLocks noGrp="1"/>
          </p:cNvSpPr>
          <p:nvPr>
            <p:ph type="sldNum" sz="quarter" idx="12"/>
          </p:nvPr>
        </p:nvSpPr>
        <p:spPr/>
        <p:txBody>
          <a:bodyPr/>
          <a:lstStyle/>
          <a:p>
            <a:fld id="{65ED0131-89CF-43BE-B5F0-270E9A5A7186}" type="slidenum">
              <a:rPr lang="nb-NO" smtClean="0"/>
              <a:t>‹#›</a:t>
            </a:fld>
            <a:endParaRPr lang="nb-NO"/>
          </a:p>
        </p:txBody>
      </p:sp>
    </p:spTree>
    <p:extLst>
      <p:ext uri="{BB962C8B-B14F-4D97-AF65-F5344CB8AC3E}">
        <p14:creationId xmlns:p14="http://schemas.microsoft.com/office/powerpoint/2010/main" val="2115565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46182DC-352D-4BFD-B3AA-A079221E4DDC}"/>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9C0ED306-463B-4072-A0C4-064950D2E78C}"/>
              </a:ext>
            </a:extLst>
          </p:cNvPr>
          <p:cNvSpPr>
            <a:spLocks noGrp="1"/>
          </p:cNvSpPr>
          <p:nvPr>
            <p:ph type="dt" sz="half" idx="10"/>
          </p:nvPr>
        </p:nvSpPr>
        <p:spPr/>
        <p:txBody>
          <a:bodyPr/>
          <a:lstStyle/>
          <a:p>
            <a:fld id="{7BCBDE01-0AF1-4BB6-A80A-057B8E12598C}" type="datetimeFigureOut">
              <a:rPr lang="nb-NO" smtClean="0"/>
              <a:t>03.03.2021</a:t>
            </a:fld>
            <a:endParaRPr lang="nb-NO"/>
          </a:p>
        </p:txBody>
      </p:sp>
      <p:sp>
        <p:nvSpPr>
          <p:cNvPr id="4" name="Plassholder for bunntekst 3">
            <a:extLst>
              <a:ext uri="{FF2B5EF4-FFF2-40B4-BE49-F238E27FC236}">
                <a16:creationId xmlns:a16="http://schemas.microsoft.com/office/drawing/2014/main" id="{B3A9BEC8-E042-49EA-B93E-D4142EE6EA7C}"/>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6D627F3D-AC79-46E5-AD73-289AE386695C}"/>
              </a:ext>
            </a:extLst>
          </p:cNvPr>
          <p:cNvSpPr>
            <a:spLocks noGrp="1"/>
          </p:cNvSpPr>
          <p:nvPr>
            <p:ph type="sldNum" sz="quarter" idx="12"/>
          </p:nvPr>
        </p:nvSpPr>
        <p:spPr/>
        <p:txBody>
          <a:bodyPr/>
          <a:lstStyle/>
          <a:p>
            <a:fld id="{65ED0131-89CF-43BE-B5F0-270E9A5A7186}" type="slidenum">
              <a:rPr lang="nb-NO" smtClean="0"/>
              <a:t>‹#›</a:t>
            </a:fld>
            <a:endParaRPr lang="nb-NO"/>
          </a:p>
        </p:txBody>
      </p:sp>
    </p:spTree>
    <p:extLst>
      <p:ext uri="{BB962C8B-B14F-4D97-AF65-F5344CB8AC3E}">
        <p14:creationId xmlns:p14="http://schemas.microsoft.com/office/powerpoint/2010/main" val="398719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5FF2AE6A-51B7-42F6-8B03-D2F443C84224}"/>
              </a:ext>
            </a:extLst>
          </p:cNvPr>
          <p:cNvSpPr>
            <a:spLocks noGrp="1"/>
          </p:cNvSpPr>
          <p:nvPr>
            <p:ph type="dt" sz="half" idx="10"/>
          </p:nvPr>
        </p:nvSpPr>
        <p:spPr/>
        <p:txBody>
          <a:bodyPr/>
          <a:lstStyle/>
          <a:p>
            <a:fld id="{7BCBDE01-0AF1-4BB6-A80A-057B8E12598C}" type="datetimeFigureOut">
              <a:rPr lang="nb-NO" smtClean="0"/>
              <a:t>03.03.2021</a:t>
            </a:fld>
            <a:endParaRPr lang="nb-NO"/>
          </a:p>
        </p:txBody>
      </p:sp>
      <p:sp>
        <p:nvSpPr>
          <p:cNvPr id="3" name="Plassholder for bunntekst 2">
            <a:extLst>
              <a:ext uri="{FF2B5EF4-FFF2-40B4-BE49-F238E27FC236}">
                <a16:creationId xmlns:a16="http://schemas.microsoft.com/office/drawing/2014/main" id="{EDD42650-2A10-4F22-90FB-16697856F870}"/>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CEEC79D6-987F-4870-BF34-1FB7D46D0F24}"/>
              </a:ext>
            </a:extLst>
          </p:cNvPr>
          <p:cNvSpPr>
            <a:spLocks noGrp="1"/>
          </p:cNvSpPr>
          <p:nvPr>
            <p:ph type="sldNum" sz="quarter" idx="12"/>
          </p:nvPr>
        </p:nvSpPr>
        <p:spPr/>
        <p:txBody>
          <a:bodyPr/>
          <a:lstStyle/>
          <a:p>
            <a:fld id="{65ED0131-89CF-43BE-B5F0-270E9A5A7186}" type="slidenum">
              <a:rPr lang="nb-NO" smtClean="0"/>
              <a:t>‹#›</a:t>
            </a:fld>
            <a:endParaRPr lang="nb-NO"/>
          </a:p>
        </p:txBody>
      </p:sp>
    </p:spTree>
    <p:extLst>
      <p:ext uri="{BB962C8B-B14F-4D97-AF65-F5344CB8AC3E}">
        <p14:creationId xmlns:p14="http://schemas.microsoft.com/office/powerpoint/2010/main" val="3817576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3592D4C-E820-48DF-AEF5-9B970648FC39}"/>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A2D95EC2-FE7A-4AB6-908E-CCA9BA9B43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487396B1-1AA7-43B1-9369-A523FDF3EC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FC312917-36B5-4EBC-BD03-B2DA76CAFB8F}"/>
              </a:ext>
            </a:extLst>
          </p:cNvPr>
          <p:cNvSpPr>
            <a:spLocks noGrp="1"/>
          </p:cNvSpPr>
          <p:nvPr>
            <p:ph type="dt" sz="half" idx="10"/>
          </p:nvPr>
        </p:nvSpPr>
        <p:spPr/>
        <p:txBody>
          <a:bodyPr/>
          <a:lstStyle/>
          <a:p>
            <a:fld id="{7BCBDE01-0AF1-4BB6-A80A-057B8E12598C}" type="datetimeFigureOut">
              <a:rPr lang="nb-NO" smtClean="0"/>
              <a:t>03.03.2021</a:t>
            </a:fld>
            <a:endParaRPr lang="nb-NO"/>
          </a:p>
        </p:txBody>
      </p:sp>
      <p:sp>
        <p:nvSpPr>
          <p:cNvPr id="6" name="Plassholder for bunntekst 5">
            <a:extLst>
              <a:ext uri="{FF2B5EF4-FFF2-40B4-BE49-F238E27FC236}">
                <a16:creationId xmlns:a16="http://schemas.microsoft.com/office/drawing/2014/main" id="{E5A603EA-E532-4D37-B64C-CD4F1949AD99}"/>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6DD2B373-7604-4DF9-A206-5DAFD96C6FE3}"/>
              </a:ext>
            </a:extLst>
          </p:cNvPr>
          <p:cNvSpPr>
            <a:spLocks noGrp="1"/>
          </p:cNvSpPr>
          <p:nvPr>
            <p:ph type="sldNum" sz="quarter" idx="12"/>
          </p:nvPr>
        </p:nvSpPr>
        <p:spPr/>
        <p:txBody>
          <a:bodyPr/>
          <a:lstStyle/>
          <a:p>
            <a:fld id="{65ED0131-89CF-43BE-B5F0-270E9A5A7186}" type="slidenum">
              <a:rPr lang="nb-NO" smtClean="0"/>
              <a:t>‹#›</a:t>
            </a:fld>
            <a:endParaRPr lang="nb-NO"/>
          </a:p>
        </p:txBody>
      </p:sp>
    </p:spTree>
    <p:extLst>
      <p:ext uri="{BB962C8B-B14F-4D97-AF65-F5344CB8AC3E}">
        <p14:creationId xmlns:p14="http://schemas.microsoft.com/office/powerpoint/2010/main" val="624223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B827A04-E30B-46FD-A4E5-3030056F7B6A}"/>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6E7C9003-CE11-4B93-8974-347BC38275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E39BB421-B17E-450C-9F44-700862580C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C8EB7D6C-1439-4DB0-BC59-0372738A5260}"/>
              </a:ext>
            </a:extLst>
          </p:cNvPr>
          <p:cNvSpPr>
            <a:spLocks noGrp="1"/>
          </p:cNvSpPr>
          <p:nvPr>
            <p:ph type="dt" sz="half" idx="10"/>
          </p:nvPr>
        </p:nvSpPr>
        <p:spPr/>
        <p:txBody>
          <a:bodyPr/>
          <a:lstStyle/>
          <a:p>
            <a:fld id="{7BCBDE01-0AF1-4BB6-A80A-057B8E12598C}" type="datetimeFigureOut">
              <a:rPr lang="nb-NO" smtClean="0"/>
              <a:t>03.03.2021</a:t>
            </a:fld>
            <a:endParaRPr lang="nb-NO"/>
          </a:p>
        </p:txBody>
      </p:sp>
      <p:sp>
        <p:nvSpPr>
          <p:cNvPr id="6" name="Plassholder for bunntekst 5">
            <a:extLst>
              <a:ext uri="{FF2B5EF4-FFF2-40B4-BE49-F238E27FC236}">
                <a16:creationId xmlns:a16="http://schemas.microsoft.com/office/drawing/2014/main" id="{32D07070-7F25-4C5F-AD22-E3420EEC41AC}"/>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A88CD0C-9B3B-4603-82E1-EEB8FE2C574C}"/>
              </a:ext>
            </a:extLst>
          </p:cNvPr>
          <p:cNvSpPr>
            <a:spLocks noGrp="1"/>
          </p:cNvSpPr>
          <p:nvPr>
            <p:ph type="sldNum" sz="quarter" idx="12"/>
          </p:nvPr>
        </p:nvSpPr>
        <p:spPr/>
        <p:txBody>
          <a:bodyPr/>
          <a:lstStyle/>
          <a:p>
            <a:fld id="{65ED0131-89CF-43BE-B5F0-270E9A5A7186}" type="slidenum">
              <a:rPr lang="nb-NO" smtClean="0"/>
              <a:t>‹#›</a:t>
            </a:fld>
            <a:endParaRPr lang="nb-NO"/>
          </a:p>
        </p:txBody>
      </p:sp>
    </p:spTree>
    <p:extLst>
      <p:ext uri="{BB962C8B-B14F-4D97-AF65-F5344CB8AC3E}">
        <p14:creationId xmlns:p14="http://schemas.microsoft.com/office/powerpoint/2010/main" val="4290654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BFB19C7F-F490-4758-9208-6FBAF14155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E268B00B-0EBB-4273-896B-4CF704735F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29B2789-5752-4AE0-96B2-8965AA760B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CBDE01-0AF1-4BB6-A80A-057B8E12598C}" type="datetimeFigureOut">
              <a:rPr lang="nb-NO" smtClean="0"/>
              <a:t>03.03.2021</a:t>
            </a:fld>
            <a:endParaRPr lang="nb-NO"/>
          </a:p>
        </p:txBody>
      </p:sp>
      <p:sp>
        <p:nvSpPr>
          <p:cNvPr id="5" name="Plassholder for bunntekst 4">
            <a:extLst>
              <a:ext uri="{FF2B5EF4-FFF2-40B4-BE49-F238E27FC236}">
                <a16:creationId xmlns:a16="http://schemas.microsoft.com/office/drawing/2014/main" id="{C2874C47-42E0-41C4-B080-7CD0B1C5FA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E6FA38C7-5C28-41CB-8B58-1924BC3E84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ED0131-89CF-43BE-B5F0-270E9A5A7186}" type="slidenum">
              <a:rPr lang="nb-NO" smtClean="0"/>
              <a:t>‹#›</a:t>
            </a:fld>
            <a:endParaRPr lang="nb-NO"/>
          </a:p>
        </p:txBody>
      </p:sp>
    </p:spTree>
    <p:extLst>
      <p:ext uri="{BB962C8B-B14F-4D97-AF65-F5344CB8AC3E}">
        <p14:creationId xmlns:p14="http://schemas.microsoft.com/office/powerpoint/2010/main" val="1551574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unn.no/kontinuerlig-forbedring/driverdiagram-fra-malsetting-til-konkrete-tilta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9C1D7DFC-CF9B-407A-A28C-73AF1D92371B}"/>
              </a:ext>
            </a:extLst>
          </p:cNvPr>
          <p:cNvSpPr>
            <a:spLocks noGrp="1"/>
          </p:cNvSpPr>
          <p:nvPr>
            <p:ph idx="1"/>
          </p:nvPr>
        </p:nvSpPr>
        <p:spPr>
          <a:xfrm>
            <a:off x="838200" y="1586753"/>
            <a:ext cx="10515600" cy="4590209"/>
          </a:xfrm>
        </p:spPr>
        <p:txBody>
          <a:bodyPr>
            <a:normAutofit fontScale="92500" lnSpcReduction="20000"/>
          </a:bodyPr>
          <a:lstStyle/>
          <a:p>
            <a:r>
              <a:rPr lang="nb-NO" dirty="0"/>
              <a:t>En visuell fremstilling av hele forbedringsarbeidet på en side – fra målsetting til målrettede tiltak</a:t>
            </a:r>
          </a:p>
          <a:p>
            <a:r>
              <a:rPr lang="nb-NO" dirty="0"/>
              <a:t>Gjør det lettere å se mål og tiltak i sammenheng, og å prioritere mellom tiltakene</a:t>
            </a:r>
          </a:p>
          <a:p>
            <a:pPr marL="0" indent="0">
              <a:buNone/>
            </a:pPr>
            <a:r>
              <a:rPr lang="nb-NO" u="sng" dirty="0"/>
              <a:t>Fire kolonner:</a:t>
            </a:r>
          </a:p>
          <a:p>
            <a:r>
              <a:rPr lang="nb-NO" dirty="0"/>
              <a:t>Målsetting/Resultatmål (hvor mye for hvem innen når)</a:t>
            </a:r>
          </a:p>
          <a:p>
            <a:r>
              <a:rPr lang="nb-NO" dirty="0"/>
              <a:t>2 – 4 Primære drivere – faktorer som må adresseres for å kunne oppnå resultatmålet, påvirkes av;</a:t>
            </a:r>
          </a:p>
          <a:p>
            <a:r>
              <a:rPr lang="nb-NO" dirty="0"/>
              <a:t>Sekundære drivere – spesifikke områder hvor det planlegges spesifikke endringer eller intervensjoner. Bør være prosessforandringer som antas å påvirke resultatmålet</a:t>
            </a:r>
          </a:p>
          <a:p>
            <a:r>
              <a:rPr lang="nb-NO" dirty="0"/>
              <a:t>Endringsideer/tiltak – hva kan gjøres annerledes, </a:t>
            </a:r>
            <a:r>
              <a:rPr lang="nb-NO" dirty="0" err="1"/>
              <a:t>PDSA</a:t>
            </a:r>
            <a:r>
              <a:rPr lang="nb-NO" dirty="0"/>
              <a:t> </a:t>
            </a:r>
          </a:p>
        </p:txBody>
      </p:sp>
      <p:sp>
        <p:nvSpPr>
          <p:cNvPr id="3" name="Plassholder for dato 2">
            <a:extLst>
              <a:ext uri="{FF2B5EF4-FFF2-40B4-BE49-F238E27FC236}">
                <a16:creationId xmlns:a16="http://schemas.microsoft.com/office/drawing/2014/main" id="{F8C693DE-5B80-476D-AA76-DD4FC8CB882F}"/>
              </a:ext>
            </a:extLst>
          </p:cNvPr>
          <p:cNvSpPr>
            <a:spLocks noGrp="1"/>
          </p:cNvSpPr>
          <p:nvPr>
            <p:ph type="dt" sz="half" idx="10"/>
          </p:nvPr>
        </p:nvSpPr>
        <p:spPr/>
        <p:txBody>
          <a:bodyPr/>
          <a:lstStyle/>
          <a:p>
            <a:fld id="{E88DC6CD-EA11-424B-A700-7F3BCF468FCB}" type="datetime1">
              <a:rPr lang="nb-NO" smtClean="0"/>
              <a:t>03.03.2021</a:t>
            </a:fld>
            <a:endParaRPr lang="nb-NO"/>
          </a:p>
        </p:txBody>
      </p:sp>
      <p:sp>
        <p:nvSpPr>
          <p:cNvPr id="4" name="Plassholder for lysbildenummer 3">
            <a:extLst>
              <a:ext uri="{FF2B5EF4-FFF2-40B4-BE49-F238E27FC236}">
                <a16:creationId xmlns:a16="http://schemas.microsoft.com/office/drawing/2014/main" id="{B5368AD7-2151-42FB-898E-434D4EB89309}"/>
              </a:ext>
            </a:extLst>
          </p:cNvPr>
          <p:cNvSpPr>
            <a:spLocks noGrp="1"/>
          </p:cNvSpPr>
          <p:nvPr>
            <p:ph type="sldNum" sz="quarter" idx="12"/>
          </p:nvPr>
        </p:nvSpPr>
        <p:spPr/>
        <p:txBody>
          <a:bodyPr/>
          <a:lstStyle/>
          <a:p>
            <a:fld id="{B55D66A4-447D-40F5-A6A5-80D2104F7EE3}" type="slidenum">
              <a:rPr lang="nb-NO" smtClean="0"/>
              <a:t>1</a:t>
            </a:fld>
            <a:endParaRPr lang="nb-NO" dirty="0"/>
          </a:p>
        </p:txBody>
      </p:sp>
      <p:sp>
        <p:nvSpPr>
          <p:cNvPr id="5" name="Tittel 4">
            <a:extLst>
              <a:ext uri="{FF2B5EF4-FFF2-40B4-BE49-F238E27FC236}">
                <a16:creationId xmlns:a16="http://schemas.microsoft.com/office/drawing/2014/main" id="{AD308D15-2EAE-4398-A3AA-2144739A1AE5}"/>
              </a:ext>
            </a:extLst>
          </p:cNvPr>
          <p:cNvSpPr>
            <a:spLocks noGrp="1"/>
          </p:cNvSpPr>
          <p:nvPr>
            <p:ph type="title"/>
          </p:nvPr>
        </p:nvSpPr>
        <p:spPr>
          <a:xfrm>
            <a:off x="838201" y="681039"/>
            <a:ext cx="9435352" cy="811585"/>
          </a:xfrm>
        </p:spPr>
        <p:txBody>
          <a:bodyPr>
            <a:normAutofit/>
          </a:bodyPr>
          <a:lstStyle/>
          <a:p>
            <a:r>
              <a:rPr lang="nb-NO" sz="4000" b="1" dirty="0"/>
              <a:t>Påvirkningsdiagram / driverdiagram</a:t>
            </a:r>
          </a:p>
        </p:txBody>
      </p:sp>
    </p:spTree>
    <p:extLst>
      <p:ext uri="{BB962C8B-B14F-4D97-AF65-F5344CB8AC3E}">
        <p14:creationId xmlns:p14="http://schemas.microsoft.com/office/powerpoint/2010/main" val="1460222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Plassholder for innhold 5">
            <a:extLst>
              <a:ext uri="{FF2B5EF4-FFF2-40B4-BE49-F238E27FC236}">
                <a16:creationId xmlns:a16="http://schemas.microsoft.com/office/drawing/2014/main" id="{D8D16590-AB06-40E0-B164-E3413BC7973C}"/>
              </a:ext>
            </a:extLst>
          </p:cNvPr>
          <p:cNvGraphicFramePr>
            <a:graphicFrameLocks noGrp="1"/>
          </p:cNvGraphicFramePr>
          <p:nvPr>
            <p:ph idx="1"/>
            <p:extLst>
              <p:ext uri="{D42A27DB-BD31-4B8C-83A1-F6EECF244321}">
                <p14:modId xmlns:p14="http://schemas.microsoft.com/office/powerpoint/2010/main" val="2312563841"/>
              </p:ext>
            </p:extLst>
          </p:nvPr>
        </p:nvGraphicFramePr>
        <p:xfrm>
          <a:off x="1968500" y="1714500"/>
          <a:ext cx="7835901" cy="44522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Plassholder for dato 2">
            <a:extLst>
              <a:ext uri="{FF2B5EF4-FFF2-40B4-BE49-F238E27FC236}">
                <a16:creationId xmlns:a16="http://schemas.microsoft.com/office/drawing/2014/main" id="{5EB04C4B-BE7E-4162-AAE8-35B3215A1F4D}"/>
              </a:ext>
            </a:extLst>
          </p:cNvPr>
          <p:cNvSpPr>
            <a:spLocks noGrp="1"/>
          </p:cNvSpPr>
          <p:nvPr>
            <p:ph type="dt" sz="half" idx="10"/>
          </p:nvPr>
        </p:nvSpPr>
        <p:spPr/>
        <p:txBody>
          <a:bodyPr/>
          <a:lstStyle/>
          <a:p>
            <a:fld id="{552A7C98-2890-45B6-8234-863539A615D0}" type="datetime1">
              <a:rPr lang="nb-NO" smtClean="0"/>
              <a:t>03.03.2021</a:t>
            </a:fld>
            <a:endParaRPr lang="nb-NO"/>
          </a:p>
        </p:txBody>
      </p:sp>
      <p:sp>
        <p:nvSpPr>
          <p:cNvPr id="4" name="Plassholder for lysbildenummer 3">
            <a:extLst>
              <a:ext uri="{FF2B5EF4-FFF2-40B4-BE49-F238E27FC236}">
                <a16:creationId xmlns:a16="http://schemas.microsoft.com/office/drawing/2014/main" id="{4A34291D-D140-4F86-A9F8-74F177FC6C07}"/>
              </a:ext>
            </a:extLst>
          </p:cNvPr>
          <p:cNvSpPr>
            <a:spLocks noGrp="1"/>
          </p:cNvSpPr>
          <p:nvPr>
            <p:ph type="sldNum" sz="quarter" idx="12"/>
          </p:nvPr>
        </p:nvSpPr>
        <p:spPr/>
        <p:txBody>
          <a:bodyPr/>
          <a:lstStyle/>
          <a:p>
            <a:fld id="{B55D66A4-447D-40F5-A6A5-80D2104F7EE3}" type="slidenum">
              <a:rPr lang="nb-NO" smtClean="0"/>
              <a:t>2</a:t>
            </a:fld>
            <a:endParaRPr lang="nb-NO" dirty="0"/>
          </a:p>
        </p:txBody>
      </p:sp>
      <p:sp>
        <p:nvSpPr>
          <p:cNvPr id="9" name="TekstSylinder 8">
            <a:extLst>
              <a:ext uri="{FF2B5EF4-FFF2-40B4-BE49-F238E27FC236}">
                <a16:creationId xmlns:a16="http://schemas.microsoft.com/office/drawing/2014/main" id="{8F7787DB-3B79-42D4-B205-163BEED8896E}"/>
              </a:ext>
            </a:extLst>
          </p:cNvPr>
          <p:cNvSpPr txBox="1"/>
          <p:nvPr/>
        </p:nvSpPr>
        <p:spPr>
          <a:xfrm>
            <a:off x="2806065" y="1204624"/>
            <a:ext cx="1821180" cy="369332"/>
          </a:xfrm>
          <a:prstGeom prst="rect">
            <a:avLst/>
          </a:prstGeom>
          <a:noFill/>
        </p:spPr>
        <p:txBody>
          <a:bodyPr wrap="square" rtlCol="0">
            <a:spAutoFit/>
          </a:bodyPr>
          <a:lstStyle/>
          <a:p>
            <a:r>
              <a:rPr lang="nb-NO" dirty="0"/>
              <a:t>Primærdriver</a:t>
            </a:r>
          </a:p>
        </p:txBody>
      </p:sp>
      <p:sp>
        <p:nvSpPr>
          <p:cNvPr id="10" name="TekstSylinder 9">
            <a:extLst>
              <a:ext uri="{FF2B5EF4-FFF2-40B4-BE49-F238E27FC236}">
                <a16:creationId xmlns:a16="http://schemas.microsoft.com/office/drawing/2014/main" id="{642B9771-92B1-402A-8C22-1556CBAD5312}"/>
              </a:ext>
            </a:extLst>
          </p:cNvPr>
          <p:cNvSpPr txBox="1"/>
          <p:nvPr/>
        </p:nvSpPr>
        <p:spPr>
          <a:xfrm>
            <a:off x="4991417" y="1204624"/>
            <a:ext cx="1821180" cy="369332"/>
          </a:xfrm>
          <a:prstGeom prst="rect">
            <a:avLst/>
          </a:prstGeom>
          <a:noFill/>
        </p:spPr>
        <p:txBody>
          <a:bodyPr wrap="square" rtlCol="0">
            <a:spAutoFit/>
          </a:bodyPr>
          <a:lstStyle/>
          <a:p>
            <a:r>
              <a:rPr lang="nb-NO" dirty="0"/>
              <a:t>Sekundærdriver</a:t>
            </a:r>
          </a:p>
        </p:txBody>
      </p:sp>
      <p:sp>
        <p:nvSpPr>
          <p:cNvPr id="11" name="TekstSylinder 10">
            <a:extLst>
              <a:ext uri="{FF2B5EF4-FFF2-40B4-BE49-F238E27FC236}">
                <a16:creationId xmlns:a16="http://schemas.microsoft.com/office/drawing/2014/main" id="{DE43369A-14F4-4FDD-AA2F-C208BE8C093F}"/>
              </a:ext>
            </a:extLst>
          </p:cNvPr>
          <p:cNvSpPr txBox="1"/>
          <p:nvPr/>
        </p:nvSpPr>
        <p:spPr>
          <a:xfrm>
            <a:off x="7367221" y="1204625"/>
            <a:ext cx="2283276" cy="369332"/>
          </a:xfrm>
          <a:prstGeom prst="rect">
            <a:avLst/>
          </a:prstGeom>
          <a:noFill/>
        </p:spPr>
        <p:txBody>
          <a:bodyPr wrap="square" rtlCol="0">
            <a:spAutoFit/>
          </a:bodyPr>
          <a:lstStyle/>
          <a:p>
            <a:r>
              <a:rPr lang="nb-NO" dirty="0"/>
              <a:t>Forslag til tiltak</a:t>
            </a:r>
          </a:p>
        </p:txBody>
      </p:sp>
      <p:sp>
        <p:nvSpPr>
          <p:cNvPr id="8" name="TekstSylinder 7">
            <a:extLst>
              <a:ext uri="{FF2B5EF4-FFF2-40B4-BE49-F238E27FC236}">
                <a16:creationId xmlns:a16="http://schemas.microsoft.com/office/drawing/2014/main" id="{12B41734-8923-4D41-A296-9F2E5D68E25B}"/>
              </a:ext>
            </a:extLst>
          </p:cNvPr>
          <p:cNvSpPr txBox="1"/>
          <p:nvPr/>
        </p:nvSpPr>
        <p:spPr>
          <a:xfrm>
            <a:off x="584200" y="597784"/>
            <a:ext cx="9213521" cy="646331"/>
          </a:xfrm>
          <a:prstGeom prst="rect">
            <a:avLst/>
          </a:prstGeom>
          <a:noFill/>
        </p:spPr>
        <p:txBody>
          <a:bodyPr wrap="square" rtlCol="0">
            <a:spAutoFit/>
          </a:bodyPr>
          <a:lstStyle/>
          <a:p>
            <a:pPr>
              <a:lnSpc>
                <a:spcPct val="90000"/>
              </a:lnSpc>
              <a:spcBef>
                <a:spcPct val="0"/>
              </a:spcBef>
            </a:pPr>
            <a:r>
              <a:rPr lang="nb-NO" sz="4000" b="1" dirty="0">
                <a:latin typeface="+mj-lt"/>
                <a:ea typeface="+mj-ea"/>
                <a:cs typeface="+mj-cs"/>
              </a:rPr>
              <a:t>Driverdiagram (mal)  </a:t>
            </a:r>
          </a:p>
        </p:txBody>
      </p:sp>
      <p:cxnSp>
        <p:nvCxnSpPr>
          <p:cNvPr id="5" name="Rett pilkobling 4">
            <a:extLst>
              <a:ext uri="{FF2B5EF4-FFF2-40B4-BE49-F238E27FC236}">
                <a16:creationId xmlns:a16="http://schemas.microsoft.com/office/drawing/2014/main" id="{6A5EA515-DC9A-4116-9230-1AC92C33A701}"/>
              </a:ext>
            </a:extLst>
          </p:cNvPr>
          <p:cNvCxnSpPr>
            <a:cxnSpLocks/>
          </p:cNvCxnSpPr>
          <p:nvPr/>
        </p:nvCxnSpPr>
        <p:spPr>
          <a:xfrm>
            <a:off x="2430854" y="4194430"/>
            <a:ext cx="311888"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2" name="TekstSylinder 11">
            <a:extLst>
              <a:ext uri="{FF2B5EF4-FFF2-40B4-BE49-F238E27FC236}">
                <a16:creationId xmlns:a16="http://schemas.microsoft.com/office/drawing/2014/main" id="{06F18E43-A8C9-4F15-9750-7BC54D76BCD4}"/>
              </a:ext>
            </a:extLst>
          </p:cNvPr>
          <p:cNvSpPr txBox="1"/>
          <p:nvPr/>
        </p:nvSpPr>
        <p:spPr>
          <a:xfrm>
            <a:off x="1857020" y="1193684"/>
            <a:ext cx="729778" cy="369332"/>
          </a:xfrm>
          <a:prstGeom prst="rect">
            <a:avLst/>
          </a:prstGeom>
          <a:noFill/>
        </p:spPr>
        <p:txBody>
          <a:bodyPr wrap="square" rtlCol="0">
            <a:spAutoFit/>
          </a:bodyPr>
          <a:lstStyle/>
          <a:p>
            <a:r>
              <a:rPr lang="nb-NO" dirty="0"/>
              <a:t>Mål</a:t>
            </a:r>
          </a:p>
        </p:txBody>
      </p:sp>
    </p:spTree>
    <p:extLst>
      <p:ext uri="{BB962C8B-B14F-4D97-AF65-F5344CB8AC3E}">
        <p14:creationId xmlns:p14="http://schemas.microsoft.com/office/powerpoint/2010/main" val="2138633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107FB91-6379-4A46-83A0-4324AE2897EE}"/>
              </a:ext>
            </a:extLst>
          </p:cNvPr>
          <p:cNvSpPr>
            <a:spLocks noGrp="1"/>
          </p:cNvSpPr>
          <p:nvPr>
            <p:ph type="title"/>
          </p:nvPr>
        </p:nvSpPr>
        <p:spPr>
          <a:xfrm>
            <a:off x="838200" y="365125"/>
            <a:ext cx="10515600" cy="724087"/>
          </a:xfrm>
        </p:spPr>
        <p:txBody>
          <a:bodyPr>
            <a:normAutofit/>
          </a:bodyPr>
          <a:lstStyle/>
          <a:p>
            <a:r>
              <a:rPr lang="nb-NO" sz="4000" b="1" dirty="0"/>
              <a:t>Tips</a:t>
            </a:r>
          </a:p>
        </p:txBody>
      </p:sp>
      <p:sp>
        <p:nvSpPr>
          <p:cNvPr id="3" name="Plassholder for innhold 2">
            <a:extLst>
              <a:ext uri="{FF2B5EF4-FFF2-40B4-BE49-F238E27FC236}">
                <a16:creationId xmlns:a16="http://schemas.microsoft.com/office/drawing/2014/main" id="{00BB532A-22BB-47D1-B601-0F959FC9FB45}"/>
              </a:ext>
            </a:extLst>
          </p:cNvPr>
          <p:cNvSpPr>
            <a:spLocks noGrp="1"/>
          </p:cNvSpPr>
          <p:nvPr>
            <p:ph idx="1"/>
          </p:nvPr>
        </p:nvSpPr>
        <p:spPr>
          <a:xfrm>
            <a:off x="838200" y="1089212"/>
            <a:ext cx="10515600" cy="5087751"/>
          </a:xfrm>
        </p:spPr>
        <p:txBody>
          <a:bodyPr>
            <a:normAutofit fontScale="55000" lnSpcReduction="20000"/>
          </a:bodyPr>
          <a:lstStyle/>
          <a:p>
            <a:endParaRPr lang="nb-NO"/>
          </a:p>
          <a:p>
            <a:r>
              <a:rPr lang="nb-NO"/>
              <a:t>Når </a:t>
            </a:r>
            <a:r>
              <a:rPr lang="nb-NO" dirty="0"/>
              <a:t>dere skal lage et driverdiagram starter dere alltid med en målsetting. Den sier noe om hva som skal forbedres, for hvem og innen når. </a:t>
            </a:r>
            <a:br>
              <a:rPr lang="nb-NO" dirty="0"/>
            </a:br>
            <a:endParaRPr lang="nb-NO" dirty="0"/>
          </a:p>
          <a:p>
            <a:r>
              <a:rPr lang="nb-NO" dirty="0"/>
              <a:t>Neste steg vil være å identifisere primærdriverne. Primærdrivere er de overordnede og viktigste områdene som har en direkte effekt på målet. Dere bør ikke ha flere enn 2-4 primærdrivere. </a:t>
            </a:r>
            <a:br>
              <a:rPr lang="nb-NO" dirty="0"/>
            </a:br>
            <a:endParaRPr lang="nb-NO" dirty="0"/>
          </a:p>
          <a:p>
            <a:r>
              <a:rPr lang="nb-NO" dirty="0"/>
              <a:t>Ut fra primærdriverne kommer sekundærdriverne. Sekundærdrivere er spesifikke områder eller underkategorier av primærdriverne og påvirker disse. Dere kan ha mange sekundærdrivere, og en sekundærdriver kan virke inn på en eller flere primærdrivere. </a:t>
            </a:r>
            <a:br>
              <a:rPr lang="nb-NO" dirty="0"/>
            </a:br>
            <a:endParaRPr lang="nb-NO" dirty="0"/>
          </a:p>
          <a:p>
            <a:r>
              <a:rPr lang="nb-NO" dirty="0"/>
              <a:t>Til slutt kommer endringsideer eller tiltak. Endringsideene kan være mange, og dere kan ha flere tiltak til hver sekundærdriver. </a:t>
            </a:r>
            <a:br>
              <a:rPr lang="nb-NO" dirty="0"/>
            </a:br>
            <a:endParaRPr lang="nb-NO" dirty="0"/>
          </a:p>
          <a:p>
            <a:r>
              <a:rPr lang="nb-NO" dirty="0"/>
              <a:t>Helsetjenesten er et komplekst system. Derfor utvikles driverdiagrammet helst av et team der medlemmene har kjennskap til forskjellige aspekter ved det systemet man vil endre.</a:t>
            </a:r>
          </a:p>
          <a:p>
            <a:r>
              <a:rPr lang="nb-NO" dirty="0"/>
              <a:t>Når dere skal velge hvilke endringsideer som dere skal gå videre med anbefales det at dette gjøres ved hjelp av småskalatesting. Det er også viktig å finne ut hvordan dere vil måle endringer for å kunne vite om de utgjør reelle forbedringer.</a:t>
            </a:r>
          </a:p>
          <a:p>
            <a:pPr marL="0" indent="0">
              <a:buNone/>
            </a:pPr>
            <a:endParaRPr lang="nb-NO" dirty="0"/>
          </a:p>
          <a:p>
            <a:r>
              <a:rPr lang="nb-NO" b="1" dirty="0"/>
              <a:t>Referanser:</a:t>
            </a:r>
            <a:br>
              <a:rPr lang="nb-NO" dirty="0"/>
            </a:br>
            <a:r>
              <a:rPr lang="nb-NO" dirty="0"/>
              <a:t>Pasientsikkerhetsprogrammet «I trygge hender»: </a:t>
            </a:r>
            <a:r>
              <a:rPr lang="nb-NO" i="1" dirty="0"/>
              <a:t>Forbedringsguiden</a:t>
            </a:r>
            <a:r>
              <a:rPr lang="nb-NO" dirty="0"/>
              <a:t>.</a:t>
            </a:r>
            <a:br>
              <a:rPr lang="nb-NO" dirty="0"/>
            </a:br>
            <a:r>
              <a:rPr lang="nb-NO" dirty="0" err="1"/>
              <a:t>Institute</a:t>
            </a:r>
            <a:r>
              <a:rPr lang="nb-NO" dirty="0"/>
              <a:t> for Healthcare </a:t>
            </a:r>
            <a:r>
              <a:rPr lang="nb-NO" dirty="0" err="1"/>
              <a:t>Improvement</a:t>
            </a:r>
            <a:r>
              <a:rPr lang="nb-NO" dirty="0"/>
              <a:t>. </a:t>
            </a:r>
            <a:r>
              <a:rPr lang="nb-NO" i="1" dirty="0"/>
              <a:t>QI Essentials Toolkit: Driver Diagram.</a:t>
            </a:r>
            <a:endParaRPr lang="nb-NO" dirty="0"/>
          </a:p>
        </p:txBody>
      </p:sp>
    </p:spTree>
    <p:extLst>
      <p:ext uri="{BB962C8B-B14F-4D97-AF65-F5344CB8AC3E}">
        <p14:creationId xmlns:p14="http://schemas.microsoft.com/office/powerpoint/2010/main" val="1069132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lassholder for innhold 5">
            <a:extLst>
              <a:ext uri="{FF2B5EF4-FFF2-40B4-BE49-F238E27FC236}">
                <a16:creationId xmlns:a16="http://schemas.microsoft.com/office/drawing/2014/main" id="{9AA60610-A896-4B14-B702-EE7D1AB83387}"/>
              </a:ext>
            </a:extLst>
          </p:cNvPr>
          <p:cNvPicPr>
            <a:picLocks noGrp="1" noChangeAspect="1"/>
          </p:cNvPicPr>
          <p:nvPr>
            <p:ph idx="1"/>
          </p:nvPr>
        </p:nvPicPr>
        <p:blipFill>
          <a:blip r:embed="rId3"/>
          <a:stretch>
            <a:fillRect/>
          </a:stretch>
        </p:blipFill>
        <p:spPr>
          <a:xfrm>
            <a:off x="2132965" y="1540323"/>
            <a:ext cx="7398923" cy="4397474"/>
          </a:xfrm>
          <a:prstGeom prst="rect">
            <a:avLst/>
          </a:prstGeom>
        </p:spPr>
      </p:pic>
      <p:sp>
        <p:nvSpPr>
          <p:cNvPr id="3" name="Plassholder for dato 2">
            <a:extLst>
              <a:ext uri="{FF2B5EF4-FFF2-40B4-BE49-F238E27FC236}">
                <a16:creationId xmlns:a16="http://schemas.microsoft.com/office/drawing/2014/main" id="{6B2A740B-3E97-4EAC-964E-ADEDE800CC1B}"/>
              </a:ext>
            </a:extLst>
          </p:cNvPr>
          <p:cNvSpPr>
            <a:spLocks noGrp="1"/>
          </p:cNvSpPr>
          <p:nvPr>
            <p:ph type="dt" sz="half" idx="10"/>
          </p:nvPr>
        </p:nvSpPr>
        <p:spPr/>
        <p:txBody>
          <a:bodyPr/>
          <a:lstStyle/>
          <a:p>
            <a:fld id="{E88DC6CD-EA11-424B-A700-7F3BCF468FCB}" type="datetime1">
              <a:rPr lang="nb-NO" smtClean="0"/>
              <a:t>03.03.2021</a:t>
            </a:fld>
            <a:endParaRPr lang="nb-NO" dirty="0"/>
          </a:p>
        </p:txBody>
      </p:sp>
      <p:sp>
        <p:nvSpPr>
          <p:cNvPr id="4" name="Plassholder for lysbildenummer 3">
            <a:extLst>
              <a:ext uri="{FF2B5EF4-FFF2-40B4-BE49-F238E27FC236}">
                <a16:creationId xmlns:a16="http://schemas.microsoft.com/office/drawing/2014/main" id="{5CF2BDF7-9902-44EB-AAFA-DCA81652AF2E}"/>
              </a:ext>
            </a:extLst>
          </p:cNvPr>
          <p:cNvSpPr>
            <a:spLocks noGrp="1"/>
          </p:cNvSpPr>
          <p:nvPr>
            <p:ph type="sldNum" sz="quarter" idx="12"/>
          </p:nvPr>
        </p:nvSpPr>
        <p:spPr/>
        <p:txBody>
          <a:bodyPr/>
          <a:lstStyle/>
          <a:p>
            <a:fld id="{B55D66A4-447D-40F5-A6A5-80D2104F7EE3}" type="slidenum">
              <a:rPr lang="nb-NO" smtClean="0"/>
              <a:t>4</a:t>
            </a:fld>
            <a:endParaRPr lang="nb-NO" dirty="0"/>
          </a:p>
        </p:txBody>
      </p:sp>
      <p:sp>
        <p:nvSpPr>
          <p:cNvPr id="5" name="Tittel 4">
            <a:extLst>
              <a:ext uri="{FF2B5EF4-FFF2-40B4-BE49-F238E27FC236}">
                <a16:creationId xmlns:a16="http://schemas.microsoft.com/office/drawing/2014/main" id="{B17982EB-D833-4A76-86DB-EBDB1C124736}"/>
              </a:ext>
            </a:extLst>
          </p:cNvPr>
          <p:cNvSpPr>
            <a:spLocks noGrp="1"/>
          </p:cNvSpPr>
          <p:nvPr>
            <p:ph type="title"/>
          </p:nvPr>
        </p:nvSpPr>
        <p:spPr>
          <a:xfrm>
            <a:off x="1015068" y="848534"/>
            <a:ext cx="8780394" cy="609398"/>
          </a:xfrm>
        </p:spPr>
        <p:txBody>
          <a:bodyPr>
            <a:normAutofit fontScale="90000"/>
          </a:bodyPr>
          <a:lstStyle/>
          <a:p>
            <a:r>
              <a:rPr lang="nb-NO" b="1" dirty="0"/>
              <a:t>Driverdiagram -  eksempel</a:t>
            </a:r>
          </a:p>
        </p:txBody>
      </p:sp>
      <p:sp>
        <p:nvSpPr>
          <p:cNvPr id="7" name="Rektangel 6">
            <a:extLst>
              <a:ext uri="{FF2B5EF4-FFF2-40B4-BE49-F238E27FC236}">
                <a16:creationId xmlns:a16="http://schemas.microsoft.com/office/drawing/2014/main" id="{13A48E9A-6D16-429C-9605-AA10A52B60B6}"/>
              </a:ext>
            </a:extLst>
          </p:cNvPr>
          <p:cNvSpPr/>
          <p:nvPr/>
        </p:nvSpPr>
        <p:spPr>
          <a:xfrm>
            <a:off x="2132964" y="6020189"/>
            <a:ext cx="7464214" cy="276999"/>
          </a:xfrm>
          <a:prstGeom prst="rect">
            <a:avLst/>
          </a:prstGeom>
        </p:spPr>
        <p:txBody>
          <a:bodyPr wrap="square">
            <a:spAutoFit/>
          </a:bodyPr>
          <a:lstStyle/>
          <a:p>
            <a:r>
              <a:rPr lang="nb-NO" sz="1200" dirty="0">
                <a:hlinkClick r:id="rId4"/>
              </a:rPr>
              <a:t>https://unn.no/kontinuerlig-forbedring/driverdiagram-fra-malsetting-til-konkrete-tiltak</a:t>
            </a:r>
            <a:r>
              <a:rPr lang="nb-NO" sz="1200" dirty="0"/>
              <a:t> </a:t>
            </a:r>
          </a:p>
        </p:txBody>
      </p:sp>
    </p:spTree>
    <p:extLst>
      <p:ext uri="{BB962C8B-B14F-4D97-AF65-F5344CB8AC3E}">
        <p14:creationId xmlns:p14="http://schemas.microsoft.com/office/powerpoint/2010/main" val="57125454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640</Words>
  <Application>Microsoft Office PowerPoint</Application>
  <PresentationFormat>Widescreen</PresentationFormat>
  <Paragraphs>52</Paragraphs>
  <Slides>4</Slides>
  <Notes>3</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4</vt:i4>
      </vt:variant>
    </vt:vector>
  </HeadingPairs>
  <TitlesOfParts>
    <vt:vector size="8" baseType="lpstr">
      <vt:lpstr>Arial</vt:lpstr>
      <vt:lpstr>Calibri</vt:lpstr>
      <vt:lpstr>Calibri Light</vt:lpstr>
      <vt:lpstr>Office-tema</vt:lpstr>
      <vt:lpstr>Påvirkningsdiagram / driverdiagram</vt:lpstr>
      <vt:lpstr>PowerPoint-presentasjon</vt:lpstr>
      <vt:lpstr>Tips</vt:lpstr>
      <vt:lpstr>Driverdiagram -  eksempel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Nicolaisen Marianne</dc:creator>
  <cp:lastModifiedBy>Nicolaisen Marianne</cp:lastModifiedBy>
  <cp:revision>6</cp:revision>
  <dcterms:created xsi:type="dcterms:W3CDTF">2021-03-01T08:39:04Z</dcterms:created>
  <dcterms:modified xsi:type="dcterms:W3CDTF">2021-03-03T07:30:20Z</dcterms:modified>
</cp:coreProperties>
</file>