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8546C-C6D8-400E-99B9-FE4D9A7BB03A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7BA0-680D-478E-B9A3-77C970670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7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Brainstorming.</a:t>
            </a:r>
          </a:p>
          <a:p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ideer skal aksepteres i den innledende fasen. Ingen ideer skal kritiseres. Dette er viktig for å skape en så åpen og kreativ prosess som mulig.</a:t>
            </a:r>
          </a:p>
          <a:p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idémyldringen med egenrefleksjon der den enkelt noterer ned egne forslag på lapper, før ideene deles i plenum (enten strukturert/en og en, eller ustrukturert /«åpent ord»).</a:t>
            </a:r>
          </a:p>
          <a:p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Fortsett med å generere ideer til alle har fått gitt de innspill de ønsker. Skriv ned alle løsningene, gjerne slik at det er synlig for alle f.eks. på tavle eller </a:t>
            </a:r>
            <a:r>
              <a:rPr lang="nb-NO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flipp-over</a:t>
            </a:r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Viktig at ideene skrives ned slik de blir fremstilt, uten omskrivning.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881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6F57E3-5699-42AE-8AAC-64BF3F7A3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8E6D6F-DCC6-4BF2-AA6F-C5E919454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4AE906-5280-4D18-8E2A-A7A94FE3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6E7AAC-12E7-4996-AADB-896CDC30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17FCBF-E49A-4054-8DCD-B151BB90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2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E711DD-4109-4BAD-B9D9-7D01FBEE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B620E2-5539-43AA-AF61-8A417B074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D57F82-DEC3-4F09-8EF4-15557E1F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9D185B-1A6A-4443-BBFE-531B665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1CD73C-5D27-4E11-8399-F5FA42C9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61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7E326D-2F7B-477D-9234-44B4F3C7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5EED85A-64B6-4A35-9F1B-6DAE207A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209C62-9E6C-472E-A966-2C03F21E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66A9A8-AB14-4925-960B-D2BFBF3A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190643-73E9-43CF-BC50-834C3AFE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72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41AAD-C14D-4550-8EEB-88F05C89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C1EE30-C3AE-46E5-9F8A-510EBE15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964CDC-AF94-44F2-BD2F-63B2EEAD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3AFA68-220F-46AB-8B17-6F6A901F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CF3CB2-2701-422A-A84D-080A49D8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71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F6225A-1CA4-428A-ACDC-520C4FB7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E8127F-CD17-435B-A011-1D53F88B4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72525-F120-450C-8FE3-0AE74BA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A72458-B2F6-4245-BC4A-96D972E0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E51479-E187-4AB3-8254-CDCFB3EA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1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914784-6692-4161-93B8-7824D4DC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1DBA5D-7D7C-4C98-9798-171764249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9BF8B0-0667-4FA1-98E7-5A3BE6C13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614223-F80C-4179-A3EA-6795C8E8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CB60F1-BB23-47BA-8155-F6858358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B905AB-C64F-4905-8007-E2792F2F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0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34EA7-5D9B-4494-B5DF-6009D006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32FD1-89CF-45C7-99ED-875F1C05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CCF357-BE52-4008-A0D8-192EE40E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CEF4EB3-F7D6-4616-B67D-296AB5595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553D7A5-252E-4F3F-A4B3-974D8B626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CF5FA7-5830-489E-B5B3-B0845972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8FAB3F9-97C7-469E-8776-5045925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A6082EF-682F-4372-83CA-45F48384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56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6182DC-352D-4BFD-B3AA-A079221E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C0ED306-463B-4072-A0C4-064950D2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3A9BEC8-E042-49EA-B93E-D4142EE6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D627F3D-AC79-46E5-AD73-289AE386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F2AE6A-51B7-42F6-8B03-D2F443C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DD42650-2A10-4F22-90FB-16697856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EC79D6-987F-4870-BF34-1FB7D46D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57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592D4C-E820-48DF-AEF5-9B970648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D95EC2-FE7A-4AB6-908E-CCA9BA9B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7396B1-1AA7-43B1-9369-A523FDF3E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312917-36B5-4EBC-BD03-B2DA76CA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5A603EA-E532-4D37-B64C-CD4F1949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D2B373-7604-4DF9-A206-5DAFD96C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2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27A04-E30B-46FD-A4E5-3030056F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E7C9003-CE11-4B93-8974-347BC382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9BB421-B17E-450C-9F44-700862580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EB7D6C-1439-4DB0-BC59-0372738A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D07070-7F25-4C5F-AD22-E3420EEC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88CD0C-9B3B-4603-82E1-EEB8FE2C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65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FB19C7F-F490-4758-9208-6FBAF141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68B00B-0EBB-4273-896B-4CF70473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B2789-5752-4AE0-96B2-8965AA760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874C47-42E0-41C4-B080-7CD0B1C5F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FA38C7-5C28-41CB-8B58-1924BC3E8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57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969D036-61D2-49F6-A004-68BE79E34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Nyttig i flere faser i forbedringsarbeidet og særlig i forbindelse med å </a:t>
            </a:r>
            <a:r>
              <a:rPr lang="nb-NO" dirty="0">
                <a:solidFill>
                  <a:srgbClr val="FF0000"/>
                </a:solidFill>
              </a:rPr>
              <a:t>kartlegge årsaker</a:t>
            </a:r>
            <a:r>
              <a:rPr lang="nb-NO" dirty="0"/>
              <a:t>/flaskehalser som fører til uønsket resultat (forbedringsmulighet), samt til å identifisere og prioritere </a:t>
            </a:r>
            <a:r>
              <a:rPr lang="nb-NO" dirty="0">
                <a:solidFill>
                  <a:srgbClr val="FF0000"/>
                </a:solidFill>
              </a:rPr>
              <a:t>tiltak</a:t>
            </a:r>
            <a:r>
              <a:rPr lang="nb-NO" dirty="0"/>
              <a:t>/forslag til endringer </a:t>
            </a:r>
          </a:p>
          <a:p>
            <a:pPr marL="0" indent="0">
              <a:buNone/>
            </a:pPr>
            <a:r>
              <a:rPr lang="nb-NO" dirty="0"/>
              <a:t>• Definer tema det skal drodles rundt</a:t>
            </a:r>
          </a:p>
          <a:p>
            <a:r>
              <a:rPr lang="nb-NO" dirty="0"/>
              <a:t>Kom med så mange ideer som mulig</a:t>
            </a:r>
          </a:p>
          <a:p>
            <a:r>
              <a:rPr lang="nb-NO" dirty="0"/>
              <a:t>Alle bidrar </a:t>
            </a:r>
          </a:p>
          <a:p>
            <a:pPr marL="0" indent="0">
              <a:buNone/>
            </a:pPr>
            <a:r>
              <a:rPr lang="nb-NO" dirty="0"/>
              <a:t>• Alle ideer er velkomne i innledende fase – åpen og kreativ prosess </a:t>
            </a:r>
          </a:p>
          <a:p>
            <a:pPr marL="0" indent="0">
              <a:buNone/>
            </a:pPr>
            <a:r>
              <a:rPr lang="nb-NO" dirty="0"/>
              <a:t>• Bruk Post-it lapper </a:t>
            </a:r>
          </a:p>
          <a:p>
            <a:pPr marL="0" indent="0">
              <a:buNone/>
            </a:pPr>
            <a:r>
              <a:rPr lang="nb-NO" dirty="0"/>
              <a:t>• Grupper de ulike ideene på tavler - synliggjør de ulike ideene 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5A8B8E8-05F4-4A46-9B30-7F03125B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C6CD-EA11-424B-A700-7F3BCF468FCB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53589CF-1425-41C0-A527-273C3B0D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1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52E297BF-5F34-4CB6-B5F5-3D65600A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238" y="759461"/>
            <a:ext cx="6155472" cy="609398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Idemyldring</a:t>
            </a:r>
          </a:p>
        </p:txBody>
      </p:sp>
    </p:spTree>
    <p:extLst>
      <p:ext uri="{BB962C8B-B14F-4D97-AF65-F5344CB8AC3E}">
        <p14:creationId xmlns:p14="http://schemas.microsoft.com/office/powerpoint/2010/main" val="25485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07FB91-6379-4A46-83A0-4324AE28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743"/>
          </a:xfrm>
        </p:spPr>
        <p:txBody>
          <a:bodyPr/>
          <a:lstStyle/>
          <a:p>
            <a:r>
              <a:rPr lang="nb-NO" b="1" dirty="0"/>
              <a:t>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BB532A-22BB-47D1-B601-0F959FC9F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233"/>
            <a:ext cx="10515600" cy="4861730"/>
          </a:xfrm>
        </p:spPr>
        <p:txBody>
          <a:bodyPr>
            <a:normAutofit/>
          </a:bodyPr>
          <a:lstStyle/>
          <a:p>
            <a:r>
              <a:rPr lang="nb-NO" dirty="0"/>
              <a:t>Alle ideer skal aksepteres i den innledende fasen. Ingen ideer skal kritiseres. Dette er viktig for å skape en så åpen og kreativ prosess som mulig.</a:t>
            </a:r>
          </a:p>
          <a:p>
            <a:r>
              <a:rPr lang="nb-NO" dirty="0"/>
              <a:t>Start idémyldringen med egenrefleksjon der den enkelt noterer ned egne forslag på lapper, før ideene deles i plenum (enten strukturert/en og en, eller ustrukturert /«åpent ord»).</a:t>
            </a:r>
          </a:p>
          <a:p>
            <a:r>
              <a:rPr lang="nb-NO" dirty="0"/>
              <a:t>Fortsett med å generere ideer til alle har fått gitt de innspill de ønsker. Skriv ned alle løsningene, gjerne slik at det er synlig for alle f.eks. på tavle eller </a:t>
            </a:r>
            <a:r>
              <a:rPr lang="nb-NO" dirty="0" err="1"/>
              <a:t>flipp-over</a:t>
            </a:r>
            <a:r>
              <a:rPr lang="nb-NO" dirty="0"/>
              <a:t>. Viktig at ideene skrives ned slik de blir fremstilt, uten omskrivning.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913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311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Idemyldring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Nicolaisen Marianne</dc:creator>
  <cp:lastModifiedBy>Nicolaisen Marianne</cp:lastModifiedBy>
  <cp:revision>10</cp:revision>
  <dcterms:created xsi:type="dcterms:W3CDTF">2021-03-01T08:39:04Z</dcterms:created>
  <dcterms:modified xsi:type="dcterms:W3CDTF">2021-03-03T08:04:37Z</dcterms:modified>
</cp:coreProperties>
</file>