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549" r:id="rId2"/>
    <p:sldId id="550" r:id="rId3"/>
    <p:sldId id="554" r:id="rId4"/>
    <p:sldId id="555" r:id="rId5"/>
    <p:sldId id="556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57" d="100"/>
          <a:sy n="57" d="100"/>
        </p:scale>
        <p:origin x="62" y="1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8546C-C6D8-400E-99B9-FE4D9A7BB03A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67BA0-680D-478E-B9A3-77C970670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673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724EF-AE77-4974-9FAD-2D8F356A21B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9872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724EF-AE77-4974-9FAD-2D8F356A21B9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1285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6F57E3-5699-42AE-8AAC-64BF3F7A3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88E6D6F-DCC6-4BF2-AA6F-C5E9194540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54AE906-5280-4D18-8E2A-A7A94FE36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A6E7AAC-12E7-4996-AADB-896CDC302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317FCBF-E49A-4054-8DCD-B151BB90D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20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E711DD-4109-4BAD-B9D9-7D01FBEE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5B620E2-5539-43AA-AF61-8A417B074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5D57F82-DEC3-4F09-8EF4-15557E1FF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59D185B-1A6A-4443-BBFE-531B6654D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61CD73C-5D27-4E11-8399-F5FA42C9B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6161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C7E326D-2F7B-477D-9234-44B4F3C70B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5EED85A-64B6-4A35-9F1B-6DAE207AF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209C62-9E6C-472E-A966-2C03F21E6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066A9A8-AB14-4925-960B-D2BFBF3AA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190643-73E9-43CF-BC50-834C3AFE6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7721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241AAD-C14D-4550-8EEB-88F05C894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3C1EE30-C3AE-46E5-9F8A-510EBE152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5964CDC-AF94-44F2-BD2F-63B2EEAD0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33AFA68-220F-46AB-8B17-6F6A901FF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DCF3CB2-2701-422A-A84D-080A49D8D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1714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F6225A-1CA4-428A-ACDC-520C4FB7D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7E8127F-CD17-435B-A011-1D53F88B4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AC72525-F120-450C-8FE3-0AE74BAF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1A72458-B2F6-4245-BC4A-96D972E08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9E51479-E187-4AB3-8254-CDCFB3EAA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911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914784-6692-4161-93B8-7824D4DC3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31DBA5D-7D7C-4C98-9798-171764249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59BF8B0-0667-4FA1-98E7-5A3BE6C13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F614223-F80C-4179-A3EA-6795C8E80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2CB60F1-BB23-47BA-8155-F6858358D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EB905AB-C64F-4905-8007-E2792F2F3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4401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934EA7-5D9B-4494-B5DF-6009D0068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7632FD1-89CF-45C7-99ED-875F1C051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2CCF357-BE52-4008-A0D8-192EE40EB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CEF4EB3-F7D6-4616-B67D-296AB55959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553D7A5-252E-4F3F-A4B3-974D8B6266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3CF5FA7-5830-489E-B5B3-B08459725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8FAB3F9-97C7-469E-8776-50459255C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A6082EF-682F-4372-83CA-45F48384D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556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6182DC-352D-4BFD-B3AA-A079221E4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C0ED306-463B-4072-A0C4-064950D2E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3A9BEC8-E042-49EA-B93E-D4142EE6E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D627F3D-AC79-46E5-AD73-289AE3866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719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FF2AE6A-51B7-42F6-8B03-D2F443C84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DD42650-2A10-4F22-90FB-16697856F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EEC79D6-987F-4870-BF34-1FB7D46D0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757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592D4C-E820-48DF-AEF5-9B970648F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D95EC2-FE7A-4AB6-908E-CCA9BA9B4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87396B1-1AA7-43B1-9369-A523FDF3E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C312917-36B5-4EBC-BD03-B2DA76CAF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5A603EA-E532-4D37-B64C-CD4F1949A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DD2B373-7604-4DF9-A206-5DAFD96C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4223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827A04-E30B-46FD-A4E5-3030056F7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E7C9003-CE11-4B93-8974-347BC38275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39BB421-B17E-450C-9F44-700862580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8EB7D6C-1439-4DB0-BC59-0372738A5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2D07070-7F25-4C5F-AD22-E3420EEC4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A88CD0C-9B3B-4603-82E1-EEB8FE2C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065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FB19C7F-F490-4758-9208-6FBAF1415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268B00B-0EBB-4273-896B-4CF704735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9B2789-5752-4AE0-96B2-8965AA760B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2874C47-42E0-41C4-B080-7CD0B1C5FA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6FA38C7-5C28-41CB-8B58-1924BC3E84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157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493341A6-32B5-4EA1-A3D8-740DBBBE4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247"/>
            <a:ext cx="10161494" cy="4310941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I planleggingsfasen beskrives hensikten og den spesifikke endringen som skal testes. Dette trinnet klargjør hvilke forberedelser som må gjøres før testen gjennomføres, og vurderer mulige oppstrøms- og nedstrøms påvirkninger. 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262DA1F-DD70-4890-A885-D95B3374A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C6CD-EA11-424B-A700-7F3BCF468FCB}" type="datetime1">
              <a:rPr lang="nb-NO" smtClean="0"/>
              <a:t>03.03.2021</a:t>
            </a:fld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D1858C3-7122-4E33-AC2E-37E1CEFA3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66A4-447D-40F5-A6A5-80D2104F7EE3}" type="slidenum">
              <a:rPr lang="nb-NO" smtClean="0"/>
              <a:t>1</a:t>
            </a:fld>
            <a:endParaRPr lang="nb-NO" dirty="0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74D3884C-4E51-4272-A3A4-E86E8B433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247" y="609601"/>
            <a:ext cx="9170893" cy="675015"/>
          </a:xfrm>
        </p:spPr>
        <p:txBody>
          <a:bodyPr>
            <a:normAutofit fontScale="90000"/>
          </a:bodyPr>
          <a:lstStyle/>
          <a:p>
            <a:br>
              <a:rPr lang="nb-NO" dirty="0"/>
            </a:br>
            <a:r>
              <a:rPr lang="nb-NO" b="1" dirty="0"/>
              <a:t>Planleggingsfasen</a:t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64884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6414C3E3-8634-4205-B5A4-18220C817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nb-NO" dirty="0"/>
              <a:t>Antagelsen som skal testes</a:t>
            </a:r>
          </a:p>
          <a:p>
            <a:pPr lvl="0"/>
            <a:r>
              <a:rPr lang="nb-NO" dirty="0"/>
              <a:t>Folks roller og funksjoner under testen (planlagte handlinger)</a:t>
            </a:r>
          </a:p>
          <a:p>
            <a:pPr lvl="0"/>
            <a:r>
              <a:rPr lang="nb-NO" dirty="0"/>
              <a:t>Når testen skal skje</a:t>
            </a:r>
          </a:p>
          <a:p>
            <a:pPr lvl="0"/>
            <a:r>
              <a:rPr lang="nb-NO" dirty="0"/>
              <a:t>Nødvendig opplæring og trening som må gjennomføres før testen starter</a:t>
            </a:r>
          </a:p>
          <a:p>
            <a:pPr lvl="0"/>
            <a:r>
              <a:rPr lang="nb-NO" dirty="0"/>
              <a:t>Data som må samles inn for å kunne avgjøre om testen var vellykket</a:t>
            </a:r>
          </a:p>
          <a:p>
            <a:pPr lvl="0"/>
            <a:r>
              <a:rPr lang="nb-NO" dirty="0"/>
              <a:t>Hvem som skal observere og samle inn data under testen</a:t>
            </a:r>
          </a:p>
          <a:p>
            <a:pPr lvl="0"/>
            <a:r>
              <a:rPr lang="nb-NO" dirty="0"/>
              <a:t>Hvor lenge testen skal pågå (en kort/avgrenset periode)</a:t>
            </a:r>
          </a:p>
          <a:p>
            <a:pPr lvl="0"/>
            <a:r>
              <a:rPr lang="nb-NO" dirty="0"/>
              <a:t>Hva man forventer skal skje</a:t>
            </a:r>
          </a:p>
          <a:p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CE1EEDA-CE08-485F-8DFF-7BE2BF6E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C6CD-EA11-424B-A700-7F3BCF468FCB}" type="datetime1">
              <a:rPr lang="nb-NO" smtClean="0"/>
              <a:t>03.03.2021</a:t>
            </a:fld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059E68E-648C-4F85-B665-11DE1BA7B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66A4-447D-40F5-A6A5-80D2104F7EE3}" type="slidenum">
              <a:rPr lang="nb-NO" smtClean="0"/>
              <a:t>2</a:t>
            </a:fld>
            <a:endParaRPr lang="nb-NO" dirty="0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885E3AEC-D56D-48CA-BA78-C750B7601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5496"/>
            <a:ext cx="10094259" cy="874058"/>
          </a:xfrm>
        </p:spPr>
        <p:txBody>
          <a:bodyPr>
            <a:normAutofit/>
          </a:bodyPr>
          <a:lstStyle/>
          <a:p>
            <a:r>
              <a:rPr lang="nb-NO" sz="4000" b="1" dirty="0"/>
              <a:t>Planen inkluderer avklaring av </a:t>
            </a:r>
            <a:endParaRPr lang="nb-NO" sz="4000" dirty="0"/>
          </a:p>
        </p:txBody>
      </p:sp>
    </p:spTree>
    <p:extLst>
      <p:ext uri="{BB962C8B-B14F-4D97-AF65-F5344CB8AC3E}">
        <p14:creationId xmlns:p14="http://schemas.microsoft.com/office/powerpoint/2010/main" val="2312623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94DD3C-2A5E-4DF5-B633-507CA4D7B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322"/>
          </a:xfrm>
        </p:spPr>
        <p:txBody>
          <a:bodyPr>
            <a:normAutofit/>
          </a:bodyPr>
          <a:lstStyle/>
          <a:p>
            <a:r>
              <a:rPr lang="nb-NO" sz="4000" b="1" dirty="0"/>
              <a:t>Gjennomføringsfasen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89FA950-1DFA-47EA-8A32-878C9114C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7471"/>
            <a:ext cx="10515600" cy="4899492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Gjennomføringsfasen (do-fasen) begynner når pilottesten utføres, basert på forberedelsene i planleggingstrinnet. Ett bestemt medlem av forbedringsteamet bør ha ansvar for å følge med testen, og å samle inn kvalitative- og kvantitative data og informasjon om testingen av endringen: gir kunnskap som brukes i neste </a:t>
            </a:r>
            <a:r>
              <a:rPr lang="nb-NO" dirty="0" err="1"/>
              <a:t>PDSA</a:t>
            </a:r>
            <a:r>
              <a:rPr lang="nb-NO" dirty="0"/>
              <a:t> syklus. Denne personen bør  </a:t>
            </a:r>
          </a:p>
          <a:p>
            <a:pPr lvl="0"/>
            <a:r>
              <a:rPr lang="nb-NO" dirty="0"/>
              <a:t>Dokumentere uventede hendelser</a:t>
            </a:r>
          </a:p>
          <a:p>
            <a:pPr lvl="0"/>
            <a:r>
              <a:rPr lang="nb-NO" dirty="0"/>
              <a:t>Høre medlemmenes tilbakemeldinger om pilottesten</a:t>
            </a:r>
          </a:p>
          <a:p>
            <a:pPr lvl="0"/>
            <a:r>
              <a:rPr lang="nb-NO" dirty="0"/>
              <a:t>Ha et øye for målte resultater</a:t>
            </a:r>
          </a:p>
          <a:p>
            <a:pPr lvl="0"/>
            <a:r>
              <a:rPr lang="nb-NO" dirty="0"/>
              <a:t>Være lydhør for medlemmenes tilbakemeldinger mens de gjennomfører testen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55662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F9517C-0888-484A-B9DC-469767CA6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7193"/>
          </a:xfrm>
        </p:spPr>
        <p:txBody>
          <a:bodyPr>
            <a:normAutofit/>
          </a:bodyPr>
          <a:lstStyle/>
          <a:p>
            <a:r>
              <a:rPr lang="nb-NO" sz="4000" b="1" dirty="0"/>
              <a:t>Analyserings-/studeringsfasen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56CB82A-E970-4F6D-9084-7D4286B9A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0235"/>
            <a:ext cx="10515600" cy="4966728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Analyserings-/studeringsfasen (</a:t>
            </a:r>
            <a:r>
              <a:rPr lang="nb-NO" dirty="0" err="1"/>
              <a:t>study</a:t>
            </a:r>
            <a:r>
              <a:rPr lang="nb-NO" dirty="0"/>
              <a:t>-fasen) kommer etter gjennomføringsfasen. I denne fasen analyseres data, refleksjon over resultatene, og deltagerne </a:t>
            </a:r>
            <a:r>
              <a:rPr lang="nb-NO" dirty="0" err="1"/>
              <a:t>debrifes</a:t>
            </a:r>
            <a:r>
              <a:rPr lang="nb-NO" dirty="0"/>
              <a:t>/erfaringsutveksling om pilottesten. </a:t>
            </a:r>
          </a:p>
          <a:p>
            <a:r>
              <a:rPr lang="nb-NO" dirty="0"/>
              <a:t>Planlegg nok tid til refleksjoner. </a:t>
            </a:r>
          </a:p>
          <a:p>
            <a:r>
              <a:rPr lang="nb-NO" dirty="0"/>
              <a:t>Bruk data og informasjon som er samlet inn til å evaluere hva som har skjedd. </a:t>
            </a:r>
          </a:p>
          <a:p>
            <a:r>
              <a:rPr lang="nb-NO" dirty="0"/>
              <a:t>Sammenligne hva man antok skulle skje, med det som faktisk skjedde, og oppsummere hva man har lært. </a:t>
            </a:r>
          </a:p>
          <a:p>
            <a:r>
              <a:rPr lang="nb-NO" dirty="0"/>
              <a:t>Identifisere alle positive- og negative uventede resultater og foreslå hva som kan forbedres videre.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47023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4496E9-2883-494C-A6FF-FDAEC12F3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0299"/>
          </a:xfrm>
        </p:spPr>
        <p:txBody>
          <a:bodyPr>
            <a:normAutofit/>
          </a:bodyPr>
          <a:lstStyle/>
          <a:p>
            <a:r>
              <a:rPr lang="nb-NO" sz="4000" dirty="0" err="1"/>
              <a:t>Act</a:t>
            </a:r>
            <a:r>
              <a:rPr lang="nb-NO" sz="4000" dirty="0"/>
              <a:t>-fasen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9E339F1-8E24-448F-897C-4FBF14C6C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424"/>
            <a:ext cx="10515600" cy="5141539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I </a:t>
            </a:r>
            <a:r>
              <a:rPr lang="nb-NO" dirty="0" err="1"/>
              <a:t>Act</a:t>
            </a:r>
            <a:r>
              <a:rPr lang="nb-NO" dirty="0"/>
              <a:t>-fasen besluttes neste skritt. Denne fasen starter når man kan avgjøre om en ide som er testet bør modifiseres eller forkastes utfra de oppnådde resultatene. </a:t>
            </a:r>
          </a:p>
          <a:p>
            <a:pPr marL="0" indent="0">
              <a:buNone/>
            </a:pPr>
            <a:r>
              <a:rPr lang="nb-NO" dirty="0"/>
              <a:t>Teamet bør bruke den nye kunnskapen til å forbedre neste endringstest, mens man beveger seg oppover forbedringstrappen. </a:t>
            </a:r>
          </a:p>
          <a:p>
            <a:pPr marL="0" indent="0">
              <a:buNone/>
            </a:pPr>
            <a:r>
              <a:rPr lang="nb-NO" dirty="0"/>
              <a:t>Så snart teamet har avgjort neste steg – å reformulere, forkaste eller teste i større skala – bør man starte neste </a:t>
            </a:r>
            <a:r>
              <a:rPr lang="nb-NO" dirty="0" err="1"/>
              <a:t>PDSA</a:t>
            </a:r>
            <a:r>
              <a:rPr lang="nb-NO" dirty="0"/>
              <a:t> syklus.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86790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354</Words>
  <Application>Microsoft Office PowerPoint</Application>
  <PresentationFormat>Widescreen</PresentationFormat>
  <Paragraphs>33</Paragraphs>
  <Slides>5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 Planleggingsfasen </vt:lpstr>
      <vt:lpstr>Planen inkluderer avklaring av </vt:lpstr>
      <vt:lpstr>Gjennomføringsfasen</vt:lpstr>
      <vt:lpstr>Analyserings-/studeringsfasen</vt:lpstr>
      <vt:lpstr>Act-fasen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Nicolaisen Marianne</dc:creator>
  <cp:lastModifiedBy>Nicolaisen Marianne</cp:lastModifiedBy>
  <cp:revision>7</cp:revision>
  <dcterms:created xsi:type="dcterms:W3CDTF">2021-03-01T08:39:04Z</dcterms:created>
  <dcterms:modified xsi:type="dcterms:W3CDTF">2021-03-03T09:41:09Z</dcterms:modified>
</cp:coreProperties>
</file>